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  <p:sldMasterId id="2147483733" r:id="rId3"/>
  </p:sldMasterIdLst>
  <p:notesMasterIdLst>
    <p:notesMasterId r:id="rId15"/>
  </p:notes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94717" autoAdjust="0"/>
  </p:normalViewPr>
  <p:slideViewPr>
    <p:cSldViewPr>
      <p:cViewPr varScale="1">
        <p:scale>
          <a:sx n="113" d="100"/>
          <a:sy n="113" d="100"/>
        </p:scale>
        <p:origin x="21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C4A3-C445-4FAA-BDAE-6E6E685D4F5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64E91-0F1A-4A86-8714-C74C7886B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4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7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3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49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1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5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59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55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4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62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5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7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4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75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7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5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 descr="C:\Users\Asus\Desktop\детский сад для педсовета 2019\IMG_1087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8101408" y="-4491880"/>
            <a:ext cx="31089600" cy="2331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ransition spd="med">
    <p:dissolve/>
    <p:sndAc>
      <p:stSnd>
        <p:snd r:embed="rId1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3683-04E9-4DFB-B654-DCE893BB163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FDF3-A813-468B-9BB1-5DE3F5D7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F8D099-2691-43AA-9EB6-A741FDC1FC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C593B4-8246-4FD1-9E80-CB8EC5775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ransition spd="med">
    <p:dissolve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facebook.com/658700594543497/photos/pcb.858079071272314/858077464605808/?type=3&amp;theater&amp;ifg=1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facebook.com/groups/1300280263410607/permalink/24037153664004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2209800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Daugavpils pilsētas  </a:t>
            </a:r>
            <a:br>
              <a:rPr lang="lv-LV" dirty="0" smtClean="0"/>
            </a:br>
            <a:r>
              <a:rPr lang="lv-LV" dirty="0" smtClean="0"/>
              <a:t>1</a:t>
            </a:r>
            <a:r>
              <a:rPr lang="lv-LV" dirty="0"/>
              <a:t>. pirmsskolas izglītības </a:t>
            </a:r>
            <a:r>
              <a:rPr lang="lv-LV" dirty="0" smtClean="0"/>
              <a:t>iestāde</a:t>
            </a:r>
            <a:r>
              <a:rPr lang="lv-LV" dirty="0"/>
              <a:t/>
            </a:r>
            <a:br>
              <a:rPr lang="lv-LV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“MAZULIS”.                            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Skolotājas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Šmeļova.        M.Zubova</a:t>
            </a:r>
            <a:endParaRPr lang="ru-RU" sz="28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7101" y="476672"/>
            <a:ext cx="2223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808312" cy="19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 descr="HMTH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0688"/>
            <a:ext cx="3024336" cy="26642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Рисунок 4" descr="FBAE3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645024"/>
            <a:ext cx="2376264" cy="273630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2FC8607A-3033-43F6-B658-D87D2C875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1836357" cy="280270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3ECC6C-D817-49E6-87F6-BAE2DDD5A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1684544" cy="280270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AE1158F-B396-490A-BC6E-FE45200AB5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789040"/>
            <a:ext cx="2016223" cy="24194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132856"/>
            <a:ext cx="490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SDFD6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780928"/>
            <a:ext cx="3744416" cy="324036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423836"/>
            <a:ext cx="6120680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TEMATS: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Ripo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birst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slīd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2039809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Ziņa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bērnam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Caurules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renes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trauki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slīpas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virsmas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palīdz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pārvietot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sīkas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lielas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lietas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59632" y="2700522"/>
            <a:ext cx="7272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Sasniedzamais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rezultāts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CondBold"/>
                <a:ea typeface="Times New Roman" pitchFamily="18" charset="0"/>
                <a:cs typeface="Times New Roman" pitchFamily="18" charset="0"/>
              </a:rPr>
              <a:t> 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-CondBold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Pavada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ilgāku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laiku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darbojoties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eksperimentējot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dažādu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materiālu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pārvietošanu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5167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Valodu mācību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88840"/>
            <a:ext cx="5670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Nosauc pazīstamus priekšmetus, dzīvas būtnes un darbības, ko veic pats un citi</a:t>
            </a:r>
            <a:r>
              <a:rPr lang="lv-LV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92896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Klausās latviešu valodas vārdu skanējumā un reaģē uz atsevišķiem izteikumiem.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068960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 smtClean="0"/>
              <a:t>D/spēle ‘Noteic un nosauc krāsu’</a:t>
            </a:r>
            <a:r>
              <a:rPr lang="lv-LV" sz="1400" dirty="0" smtClean="0"/>
              <a:t>     Papildināt  vārdu krājumu ar jauniem vārdiem Stāstīt par redzēto </a:t>
            </a:r>
            <a:r>
              <a:rPr lang="lv-LV" sz="1400" dirty="0" smtClean="0"/>
              <a:t>attēlā. </a:t>
            </a:r>
            <a:endParaRPr lang="ru-RU" sz="14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69" name="Рисунок 5" descr="https://i1.wp.com/heaclub.ru/tim/824104d00dc9592d234a0f5fd8f1a248/primeri-uprazhnenii-dlya-razvitiya-rechevogo-dih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1800200" cy="16160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4" name="Рисунок 1" descr="https://i1.wp.com/heaclub.ru/tim/40e2fd675cd374c79bbab87c115bd821/igri-dlya-razvitiya-fonematicheskogo-slu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2088232" cy="202516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-Regular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7" name="Рисунок 8" descr="https://i0.wp.com/heaclub.ru/tim/f14c97bb52679807c5a96f2e17f3253b/primer-palchikovoi-gimnastiki-dlya-razvitiya-rec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2433532" cy="1944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6444208" y="2721748"/>
            <a:ext cx="1944216" cy="138499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Mēs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gājām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gājām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gājām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Līdz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aizgājām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mājām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Mēs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nācām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nācām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nācām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mājam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atnācām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Sociālā un pilsoniskā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12777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Izrāda vēlmi veikt kādu darbību kopā ar citiem.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052736"/>
            <a:ext cx="3801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16833"/>
            <a:ext cx="50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400" b="1" dirty="0" smtClean="0"/>
              <a:t>D/spēle</a:t>
            </a:r>
            <a:r>
              <a:rPr lang="lv-LV" sz="1400" dirty="0" smtClean="0"/>
              <a:t>  </a:t>
            </a:r>
            <a:r>
              <a:rPr lang="lv-LV" sz="1400" dirty="0" smtClean="0"/>
              <a:t>Darboties ar dabas materiālu /no zīlēm ,zīļu cepurītēm. Krāsa ,forma, lielums</a:t>
            </a:r>
            <a:r>
              <a:rPr lang="lv-LV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420888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Es pats .Ko var mani pirkstiņi</a:t>
            </a:r>
            <a:r>
              <a:rPr lang="lv-LV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636912"/>
            <a:ext cx="4950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Rosināt saudzīgi izturēties pret </a:t>
            </a:r>
            <a:r>
              <a:rPr lang="lv-LV" sz="1400" dirty="0" smtClean="0"/>
              <a:t>rotaļlietām, grāmatām</a:t>
            </a:r>
            <a:r>
              <a:rPr lang="lv-LV" sz="1400" b="1" dirty="0" smtClean="0"/>
              <a:t>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105835"/>
            <a:ext cx="4950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Saruna ar bērniem par drošību </a:t>
            </a:r>
            <a:r>
              <a:rPr lang="lv-LV" sz="1400" dirty="0" smtClean="0"/>
              <a:t>/telpā, pastaigā</a:t>
            </a:r>
            <a:r>
              <a:rPr lang="lv-LV" sz="1400" b="1" dirty="0" smtClean="0"/>
              <a:t>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356992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Darbojas ar piedāvātajiem galda piederumiem</a:t>
            </a:r>
            <a:endParaRPr lang="ru-RU" sz="1400" dirty="0"/>
          </a:p>
        </p:txBody>
      </p:sp>
      <p:pic>
        <p:nvPicPr>
          <p:cNvPr id="13" name="Рисунок 12" descr="IMG_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44834" y="3895926"/>
            <a:ext cx="2232248" cy="216249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</p:pic>
      <p:pic>
        <p:nvPicPr>
          <p:cNvPr id="14" name="Рисунок 13" descr="IMG_2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63988" y="4113076"/>
            <a:ext cx="2232248" cy="187220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Kultūras izpratnes un </a:t>
            </a:r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pašizpausmes mākslā </a:t>
            </a:r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5" y="1124744"/>
            <a:ext cx="3661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rezultāts: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1277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Spēlējas ar rotaļlietām, sarunājas ar tām, runā to balsīs.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988840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1400" dirty="0" smtClean="0"/>
              <a:t>Dejas ar lentēm </a:t>
            </a:r>
            <a:endParaRPr lang="lv-LV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1400" dirty="0"/>
              <a:t>Bērns ar rotaļlietām izspēlē dažādas sadzīves situācijas.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1400" dirty="0" smtClean="0"/>
              <a:t>Rotaļas </a:t>
            </a:r>
            <a:r>
              <a:rPr lang="lv-LV" sz="1400" dirty="0"/>
              <a:t>ar lakatiņiem </a:t>
            </a:r>
          </a:p>
          <a:p>
            <a:endParaRPr lang="ru-RU" sz="1400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932040" y="2781818"/>
            <a:ext cx="2880320" cy="31700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Kāda katram dziesma.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Pulkstenim ir tāda dziesma; ‘’Tink, tink, tink’’.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Zīlītei ir tāda dziesma; ‘’Pink, pink, pink’’.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Sivēnam ir tāda dziesma; ‘’Rukš, rukš, rukš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Ezītim ir tāda dziesma; ‘’Pukš, pukš, pukš’’.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Kaķītim ir tāda dziesma; ‘’ņau, ņau,ņau’’</a:t>
            </a: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8DA0AF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-Bold"/>
                <a:ea typeface="Times New Roman" pitchFamily="18" charset="0"/>
                <a:cs typeface="Arial" pitchFamily="34" charset="0"/>
              </a:rPr>
              <a:t>Zivtinai ir tāda dziesma; |klusējot plāta mutes|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RTLH9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24943"/>
            <a:ext cx="2088232" cy="324036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3877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rezultāts: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Dabaszinātņu 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124744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Praktiskā darbībā iepazīst no plastmasas, papīra, akmens, koka izgatavotus priekšmetus.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8"/>
            <a:ext cx="5166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Veidot izpratni par dzīvības pazīmēm: pavasarī daba atmostas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204864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b="1" dirty="0" smtClean="0"/>
              <a:t>  </a:t>
            </a:r>
            <a:r>
              <a:rPr lang="lv-LV" sz="1400" b="1" dirty="0" smtClean="0"/>
              <a:t>’Istabas pūkes’  </a:t>
            </a:r>
            <a:r>
              <a:rPr lang="lv-LV" sz="1400" dirty="0" smtClean="0"/>
              <a:t>Vingrināt atšķirt puķes pēc sensora īpašībām /lapu ,forma ,krāsa un smarža/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636912"/>
            <a:ext cx="3797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400" dirty="0" smtClean="0"/>
              <a:t>KO ES SAJŪTU DABĀ? </a:t>
            </a:r>
            <a:endParaRPr lang="ru-RU" sz="1400" dirty="0"/>
          </a:p>
        </p:txBody>
      </p:sp>
      <p:pic>
        <p:nvPicPr>
          <p:cNvPr id="9" name="Рисунок 8" descr="EFJC8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645024"/>
            <a:ext cx="1620180" cy="26642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WPHQ4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645024"/>
            <a:ext cx="2052228" cy="273630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1763688" y="2852936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400" dirty="0" smtClean="0"/>
              <a:t>Spēles </a:t>
            </a:r>
            <a:r>
              <a:rPr lang="lv-LV" sz="1400" dirty="0" smtClean="0"/>
              <a:t>ar </a:t>
            </a:r>
            <a:r>
              <a:rPr lang="en-US" sz="1400" dirty="0" err="1" smtClean="0"/>
              <a:t>sm</a:t>
            </a:r>
            <a:r>
              <a:rPr lang="lv-LV" sz="1400" dirty="0" smtClean="0"/>
              <a:t>i</a:t>
            </a:r>
            <a:r>
              <a:rPr lang="en-US" sz="1400" dirty="0" err="1" smtClean="0"/>
              <a:t>lt</a:t>
            </a:r>
            <a:r>
              <a:rPr lang="lv-LV" sz="1400" dirty="0" smtClean="0"/>
              <a:t>ī</a:t>
            </a:r>
            <a:r>
              <a:rPr lang="en-US" sz="1400" dirty="0" smtClean="0"/>
              <a:t>m</a:t>
            </a:r>
            <a:r>
              <a:rPr lang="lv-LV" sz="1400" dirty="0" smtClean="0"/>
              <a:t>. Veicināt pozitīvu attieksmi pret</a:t>
            </a:r>
            <a:r>
              <a:rPr lang="en-US" sz="1400" dirty="0" smtClean="0"/>
              <a:t> </a:t>
            </a:r>
            <a:r>
              <a:rPr lang="en-US" sz="1400" dirty="0" err="1" smtClean="0"/>
              <a:t>sm</a:t>
            </a:r>
            <a:r>
              <a:rPr lang="lv-LV" sz="1400" dirty="0" smtClean="0"/>
              <a:t>i</a:t>
            </a:r>
            <a:r>
              <a:rPr lang="en-US" sz="1400" dirty="0" err="1" smtClean="0"/>
              <a:t>lt</a:t>
            </a:r>
            <a:r>
              <a:rPr lang="lv-LV" sz="1400" dirty="0" smtClean="0"/>
              <a:t>ī</a:t>
            </a:r>
            <a:r>
              <a:rPr lang="en-US" sz="1400" dirty="0" smtClean="0"/>
              <a:t>m</a:t>
            </a:r>
            <a:r>
              <a:rPr lang="lv-LV" sz="1400" dirty="0" smtClean="0"/>
              <a:t>.Vingrināt </a:t>
            </a:r>
            <a:r>
              <a:rPr lang="lv-LV" sz="1400" dirty="0" smtClean="0"/>
              <a:t>atpazīt ;silts </a:t>
            </a:r>
            <a:r>
              <a:rPr lang="lv-LV" sz="1400" dirty="0" smtClean="0"/>
              <a:t>auksts</a:t>
            </a:r>
            <a:endParaRPr lang="ru-RU" sz="1400" dirty="0"/>
          </a:p>
        </p:txBody>
      </p:sp>
      <p:pic>
        <p:nvPicPr>
          <p:cNvPr id="12" name="Рисунок 11" descr="NXXL4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717032"/>
            <a:ext cx="1944216" cy="25922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253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Matemātikas</a:t>
            </a:r>
            <a:r>
              <a:rPr lang="lv-LV" b="1" u="sng" dirty="0" smtClean="0">
                <a:solidFill>
                  <a:srgbClr val="0070C0"/>
                </a:solidFill>
              </a:rPr>
              <a:t> </a:t>
            </a:r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836712"/>
            <a:ext cx="3070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2474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Atšķir priekšmetu apaļas un stūrainas formas apkārtējā vidē.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844824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b="1" dirty="0" smtClean="0"/>
              <a:t>  </a:t>
            </a:r>
            <a:r>
              <a:rPr lang="lv-LV" sz="1400" b="1" dirty="0" smtClean="0"/>
              <a:t>D/spēle ‘Jautra bumba”.</a:t>
            </a:r>
            <a:r>
              <a:rPr lang="lv-LV" sz="1400" dirty="0" smtClean="0"/>
              <a:t> Mācīt ar tausti un redzi noteikt, atšķirt un nosaukt telpisku objektu – bumbu. Bumba, apaļa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92897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lv-LV" sz="1400" b="1" dirty="0" smtClean="0"/>
              <a:t>D/spēle ‘Virve un pogas </a:t>
            </a:r>
            <a:r>
              <a:rPr lang="lv-LV" sz="1400" dirty="0" smtClean="0"/>
              <a:t>‘   Attīstīt sīko </a:t>
            </a:r>
            <a:r>
              <a:rPr lang="lv-LV" sz="1400" dirty="0" smtClean="0"/>
              <a:t>muskulatūru, nosaukt </a:t>
            </a:r>
            <a:r>
              <a:rPr lang="lv-LV" sz="1400" dirty="0" smtClean="0"/>
              <a:t>krāsa</a:t>
            </a:r>
            <a:r>
              <a:rPr lang="en-US" sz="1400" dirty="0" smtClean="0"/>
              <a:t>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lv-LV" sz="1400" dirty="0" smtClean="0"/>
              <a:t>Nostiprināt priekštatu par priekšmeta atrašanās vietu apkārtnē, vingrināt lietot prievārdus: uz, aiz, zem, pie</a:t>
            </a:r>
            <a:r>
              <a:rPr lang="lv-LV" sz="1400" b="1" dirty="0" smtClean="0"/>
              <a:t> </a:t>
            </a:r>
            <a:endParaRPr lang="ru-RU" sz="1400" dirty="0"/>
          </a:p>
        </p:txBody>
      </p:sp>
      <p:pic>
        <p:nvPicPr>
          <p:cNvPr id="9" name="Рисунок 8" descr="IIBO2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76939"/>
            <a:ext cx="2736304" cy="321635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508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Tehnoloģiju </a:t>
            </a:r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9394" y="767855"/>
            <a:ext cx="62950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600" b="1" dirty="0" smtClean="0"/>
          </a:p>
          <a:p>
            <a:r>
              <a:rPr lang="lv-LV" sz="1600" b="1" dirty="0"/>
              <a:t>Sasniedzamais </a:t>
            </a:r>
            <a:r>
              <a:rPr lang="lv-LV" sz="1600" b="1" dirty="0" smtClean="0"/>
              <a:t>rezultāts: </a:t>
            </a:r>
            <a:r>
              <a:rPr lang="lv-LV" sz="1600" dirty="0"/>
              <a:t>s</a:t>
            </a:r>
            <a:r>
              <a:rPr lang="lv-LV" sz="1600" dirty="0" smtClean="0"/>
              <a:t>atver </a:t>
            </a:r>
            <a:r>
              <a:rPr lang="lv-LV" sz="1600" dirty="0"/>
              <a:t>sīkus priekšmetus un veic darbības ar </a:t>
            </a:r>
            <a:r>
              <a:rPr lang="lv-LV" sz="1600" dirty="0" smtClean="0"/>
              <a:t>tiem</a:t>
            </a:r>
            <a:r>
              <a:rPr lang="lv-LV" dirty="0"/>
              <a:t>.</a:t>
            </a:r>
            <a:endParaRPr lang="lv-LV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12776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lv-LV" sz="1400" b="1" dirty="0" smtClean="0"/>
          </a:p>
          <a:p>
            <a:r>
              <a:rPr lang="lv-LV" sz="1400" b="1" dirty="0" smtClean="0"/>
              <a:t>Es pats. Ko </a:t>
            </a:r>
            <a:r>
              <a:rPr lang="lv-LV" sz="1400" b="1" dirty="0" smtClean="0"/>
              <a:t>var mani pirkstiņi</a:t>
            </a:r>
            <a:r>
              <a:rPr lang="lv-LV" sz="1400" b="1" dirty="0" smtClean="0"/>
              <a:t>.  </a:t>
            </a:r>
            <a:r>
              <a:rPr lang="lv-LV" sz="1400" dirty="0" smtClean="0"/>
              <a:t>Zīmēt </a:t>
            </a:r>
            <a:r>
              <a:rPr lang="lv-LV" sz="1400" dirty="0" smtClean="0"/>
              <a:t>dažādus </a:t>
            </a:r>
            <a:r>
              <a:rPr lang="lv-LV" sz="1400" dirty="0" smtClean="0"/>
              <a:t>punktus </a:t>
            </a:r>
            <a:r>
              <a:rPr lang="lv-LV" sz="1400" dirty="0" smtClean="0"/>
              <a:t>ar pirkstiem.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88840"/>
            <a:ext cx="58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400" b="1" dirty="0" smtClean="0"/>
          </a:p>
          <a:p>
            <a:r>
              <a:rPr lang="lv-LV" sz="1400" b="1" dirty="0" smtClean="0"/>
              <a:t>Mana </a:t>
            </a:r>
            <a:r>
              <a:rPr lang="lv-LV" sz="1400" b="1" dirty="0" smtClean="0"/>
              <a:t>mīļāka </a:t>
            </a:r>
            <a:r>
              <a:rPr lang="lv-LV" sz="1400" b="1" dirty="0" smtClean="0"/>
              <a:t>rotaļlieta. </a:t>
            </a:r>
            <a:r>
              <a:rPr lang="lv-LV" sz="1400" dirty="0" smtClean="0"/>
              <a:t>Pielīmēt </a:t>
            </a:r>
            <a:r>
              <a:rPr lang="lv-LV" sz="1400" dirty="0" smtClean="0"/>
              <a:t>gatavas </a:t>
            </a:r>
            <a:r>
              <a:rPr lang="lv-LV" sz="1400" dirty="0" smtClean="0"/>
              <a:t>formas. Akurāti </a:t>
            </a:r>
            <a:r>
              <a:rPr lang="lv-LV" sz="1400" dirty="0" smtClean="0"/>
              <a:t>strādāt ar </a:t>
            </a:r>
            <a:r>
              <a:rPr lang="lv-LV" sz="1400" dirty="0" smtClean="0"/>
              <a:t>līmi. </a:t>
            </a:r>
            <a:endParaRPr lang="ru-RU" sz="1400" dirty="0"/>
          </a:p>
        </p:txBody>
      </p:sp>
      <p:pic>
        <p:nvPicPr>
          <p:cNvPr id="7" name="Рисунок 6" descr="GDDD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56992"/>
            <a:ext cx="1944216" cy="267229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 descr="DHOH3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1944216" cy="252028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 descr="DZOC25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356992"/>
            <a:ext cx="1998222" cy="28083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2286000" y="242088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lv-LV" sz="1400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400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ru-RU" sz="1400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://www.facebook.com/658700594543497/photos/pcb.858079071272314/858077464605808/?type=3&amp;theater&amp;ifg=1</a:t>
            </a:r>
            <a:endParaRPr lang="lv-LV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317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Veselības un fiziskās aktivitātes 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1" y="908720"/>
            <a:ext cx="3652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/>
              <a:t>Sasniedzamais rezultāts</a:t>
            </a:r>
            <a:r>
              <a:rPr lang="lv-LV" b="1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2474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 smtClean="0"/>
              <a:t>Pārvieto dažādus priekšmetus sev pieņemamā veidā: tver, padod, ripina, velk, stumj, met</a:t>
            </a:r>
            <a:r>
              <a:rPr lang="lv-LV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0080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b="1" dirty="0" smtClean="0"/>
              <a:t>  </a:t>
            </a:r>
            <a:r>
              <a:rPr lang="lv-LV" sz="1400" b="1" dirty="0" smtClean="0"/>
              <a:t>K/r ’Mana jautrā bumba’</a:t>
            </a:r>
            <a:r>
              <a:rPr lang="lv-LV" sz="1400" dirty="0" smtClean="0"/>
              <a:t> Bumbas mešana un ķeršana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06084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Soļošanas un skriešanas vingrinājumi. Vispārattīstošie vingrojumi bez priekšmetiem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49289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  </a:t>
            </a:r>
            <a:r>
              <a:rPr lang="lv-LV" sz="1400" dirty="0" smtClean="0"/>
              <a:t>Rāpo brīvi.Rāpojot pārvar dažāda augstuma šŗēršļus atbilstoši savām spējām</a:t>
            </a:r>
            <a:r>
              <a:rPr lang="lv-LV" dirty="0" smtClean="0"/>
              <a:t>. </a:t>
            </a:r>
            <a:endParaRPr lang="ru-RU" dirty="0"/>
          </a:p>
        </p:txBody>
      </p:sp>
      <p:pic>
        <p:nvPicPr>
          <p:cNvPr id="10" name="Рисунок 9" descr="KXPP8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429000"/>
            <a:ext cx="2592288" cy="26642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2286000" y="292494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https://www.facebook.com/groups/1300280263410607/permalink/2403715366400419/</a:t>
            </a:r>
            <a:endParaRPr lang="lv-LV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490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Garamond</vt:lpstr>
      <vt:lpstr>OpenSans-Bold</vt:lpstr>
      <vt:lpstr>OpenSans-CondBold</vt:lpstr>
      <vt:lpstr>OpenSans-Regular</vt:lpstr>
      <vt:lpstr>Times New Roman</vt:lpstr>
      <vt:lpstr>Wingdings</vt:lpstr>
      <vt:lpstr>1_Специальное оформление</vt:lpstr>
      <vt:lpstr>Специальное оформление</vt:lpstr>
      <vt:lpstr>Organic</vt:lpstr>
      <vt:lpstr>  Daugavpils pilsētas   1. pirmsskolas izglītības iestāde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73</cp:revision>
  <dcterms:created xsi:type="dcterms:W3CDTF">2019-01-19T13:30:09Z</dcterms:created>
  <dcterms:modified xsi:type="dcterms:W3CDTF">2020-04-26T20:21:43Z</dcterms:modified>
</cp:coreProperties>
</file>