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F8F82-B7AC-44C4-A80C-A017E0C1C33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0620-D40D-4E21-B309-3C0DCF764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Atrast attelā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60620-D40D-4E21-B309-3C0DCF764B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Tm="30000">
    <p:wheel spokes="2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0">
    <p:wheel spokes="2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5aZs0enlrI" TargetMode="External"/><Relationship Id="rId3" Type="http://schemas.openxmlformats.org/officeDocument/2006/relationships/hyperlink" Target="http://www.vp.gov.lv/pasaka/?fbclid=IwAR2b5g-TJcI6AfL-VjQ2xO9ob0bjZ8rb9OiACukbyDZQzXfh4KcU3-eeImg" TargetMode="External"/><Relationship Id="rId7" Type="http://schemas.openxmlformats.org/officeDocument/2006/relationships/hyperlink" Target="https://www.youtube.com/watch?v=1J6w4diueLo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sk61yM4AMw" TargetMode="External"/><Relationship Id="rId5" Type="http://schemas.openxmlformats.org/officeDocument/2006/relationships/hyperlink" Target="https://www.youtube.com/watch?v=K5E8_QaBxig" TargetMode="External"/><Relationship Id="rId4" Type="http://schemas.openxmlformats.org/officeDocument/2006/relationships/hyperlink" Target="https://www.youtube.com/watch?v=MIQl4fdV4BU" TargetMode="External"/><Relationship Id="rId9" Type="http://schemas.openxmlformats.org/officeDocument/2006/relationships/hyperlink" Target="https://www.youtube.com/watch?v=WbbmSteOQT0&amp;feature=youtu.be&amp;fbclid=IwAR2VhmeebMWPxN8-x0Ma7bB5nlmRJXGh-Aue7V6npPOLQE9pCLbAsappHh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768567492635611359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idi-k-nam.ru/post198562812" TargetMode="External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tsy.com/listing/491971520/tsl-lavender-lilacseedsthe-most-fragrant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vk.com/school_logop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pinterest.com/pin/59651591313339931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797629783988270795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eshka.ru/stroenie-dereva-vetochki-dereviev" TargetMode="External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nterest.com/pin/721772277763766346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s://www.pinterest.com/pin/81655897616692880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baby.ru/vesennie-podelki-v-kryshke-ot-smetany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www.pinterest.com/pin/190347521720516128/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791226228271079826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s://www.youtube.com/watch?v=seBXF8y6lPY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00043"/>
            <a:ext cx="8175282" cy="3214709"/>
          </a:xfrm>
        </p:spPr>
        <p:txBody>
          <a:bodyPr>
            <a:normAutofit/>
          </a:bodyPr>
          <a:lstStyle/>
          <a:p>
            <a:pPr algn="ctr"/>
            <a:r>
              <a:rPr lang="lv-LV" smtClean="0"/>
              <a:t>Daugavpils </a:t>
            </a:r>
            <a:r>
              <a:rPr lang="lv-LV" dirty="0" smtClean="0"/>
              <a:t>pilsētas  </a:t>
            </a:r>
            <a:br>
              <a:rPr lang="lv-LV" dirty="0" smtClean="0"/>
            </a:br>
            <a:r>
              <a:rPr lang="lv-LV" dirty="0" smtClean="0"/>
              <a:t>1. pirmsskolas izglītības iestāde</a:t>
            </a:r>
            <a:br>
              <a:rPr lang="lv-LV" dirty="0" smtClean="0"/>
            </a:br>
            <a:r>
              <a:rPr lang="lv-LV" dirty="0" smtClean="0"/>
              <a:t>1.Grupa “Mazulis”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160840" cy="1752600"/>
          </a:xfrm>
        </p:spPr>
        <p:txBody>
          <a:bodyPr/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Skolotājas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      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Šmeļova.                </a:t>
            </a: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M.Zubova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620688"/>
            <a:ext cx="5651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Papildus materiāls</a:t>
            </a:r>
            <a:endParaRPr lang="ru-RU" sz="3200" b="1" u="sng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C9043F-C4DE-4B77-BDCB-C8036D8F6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1879935" cy="2363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FF784D6-2FEF-4C8B-9F49-0111455FB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52936"/>
            <a:ext cx="2269670" cy="23635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1F1A749-0BFA-4564-B17C-EB3540B3C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36712"/>
            <a:ext cx="1912777" cy="23635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11E42E0-3E37-49AC-A6AA-01AF7C498A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61048"/>
            <a:ext cx="1894222" cy="2363587"/>
          </a:xfrm>
          <a:prstGeom prst="rect">
            <a:avLst/>
          </a:prstGeom>
        </p:spPr>
      </p:pic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EU0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76672"/>
            <a:ext cx="276553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2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88755" y="159917"/>
            <a:ext cx="3384376" cy="372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XKWF26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933056"/>
            <a:ext cx="223224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XRNU04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140968"/>
            <a:ext cx="287362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VSH62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717032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 smtClean="0">
                <a:solidFill>
                  <a:srgbClr val="FFC000"/>
                </a:solidFill>
              </a:rPr>
              <a:t>VIDEO UN DZIESMIŅAS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spc="-100" dirty="0" smtClean="0">
                <a:solidFill>
                  <a:srgbClr val="0000FF"/>
                </a:solidFill>
                <a:latin typeface="New"/>
                <a:hlinkClick r:id="rId3"/>
              </a:rPr>
              <a:t>http://www.vp.gov.lv/pasaka/?fbclid=IwAR2b5g-TJcI6AfL-VjQ2xO9ob0bjZ8rb9OiACukbyDZQzXfh4KcU3-eeImg#04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u="sng" spc="-100" dirty="0" smtClean="0">
                <a:solidFill>
                  <a:srgbClr val="0000FF"/>
                </a:solidFill>
                <a:latin typeface="New"/>
                <a:hlinkClick r:id="rId4"/>
              </a:rPr>
              <a:t>https://www.youtube.com/watch?v=MIQl4fdV4BU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u="sng" spc="-100" dirty="0" smtClean="0">
                <a:solidFill>
                  <a:srgbClr val="0000FF"/>
                </a:solidFill>
                <a:latin typeface="New"/>
                <a:hlinkClick r:id="rId5"/>
              </a:rPr>
              <a:t>https://www.youtube.com/watch?v=K5E8_QaBxig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u="sng" spc="-100" dirty="0" smtClean="0">
                <a:solidFill>
                  <a:srgbClr val="0000FF"/>
                </a:solidFill>
                <a:latin typeface="New"/>
                <a:hlinkClick r:id="rId6"/>
              </a:rPr>
              <a:t>https://www.youtube.com/watch?v=Jsk61yM4AMw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u="sng" spc="-100" dirty="0" smtClean="0">
                <a:solidFill>
                  <a:srgbClr val="0000FF"/>
                </a:solidFill>
                <a:latin typeface="New"/>
                <a:hlinkClick r:id="rId7"/>
              </a:rPr>
              <a:t>https://www.youtube.com/watch?v=1J6w4diueLo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u="sng" spc="-100" dirty="0" smtClean="0">
                <a:solidFill>
                  <a:srgbClr val="0000FF"/>
                </a:solidFill>
                <a:latin typeface="New"/>
                <a:hlinkClick r:id="rId8"/>
              </a:rPr>
              <a:t>https://www.youtube.com/watch?v=x5aZs0enlrI</a:t>
            </a:r>
            <a:endParaRPr lang="lv-LV" u="sng" spc="-100" dirty="0" smtClean="0">
              <a:solidFill>
                <a:srgbClr val="0000FF"/>
              </a:solidFill>
              <a:latin typeface="New"/>
            </a:endParaRPr>
          </a:p>
          <a:p>
            <a:endParaRPr lang="lv-LV" u="sng" spc="-100" dirty="0" smtClean="0">
              <a:solidFill>
                <a:srgbClr val="0000FF"/>
              </a:solidFill>
              <a:latin typeface="New"/>
            </a:endParaRPr>
          </a:p>
          <a:p>
            <a:pPr lvl="0"/>
            <a:r>
              <a:rPr lang="lv-LV" b="1" dirty="0" smtClean="0"/>
              <a:t>Paliec Mājās Supervaroņi | Animācijas stāsts bērniem par Korona vīrusu un palikšanu mājās | Latviski</a:t>
            </a:r>
            <a:endParaRPr lang="en-GB" b="1" dirty="0" smtClean="0"/>
          </a:p>
          <a:p>
            <a:r>
              <a:rPr lang="lv-LV" dirty="0" smtClean="0"/>
              <a:t> </a:t>
            </a:r>
            <a:r>
              <a:rPr lang="lv-LV" u="sng" dirty="0" smtClean="0">
                <a:hlinkClick r:id="rId9"/>
              </a:rPr>
              <a:t>https://www.youtube.com/watch?v=WbbmSteOQT0&amp;feature=youtu.be&amp;fbclid=IwAR2VhmeebMWPxN8-x0Ma7bB5nlmRJXGh-Aue7V6npPOLQE9pCLbAsappHhg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1" y="2060848"/>
            <a:ext cx="53285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v-LV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 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12976"/>
            <a:ext cx="3024336" cy="3096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TEMATS: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05273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Koki un krūmi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4502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i="1" dirty="0" smtClean="0"/>
              <a:t>Ziņa bērnam:</a:t>
            </a:r>
            <a:r>
              <a:rPr lang="lv-LV" sz="2000" dirty="0" smtClean="0"/>
              <a:t> 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988840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i="1" dirty="0" smtClean="0"/>
              <a:t>Daži koki un krūmi ir zaļi visu laiku, citi sazaļo siltumā</a:t>
            </a:r>
            <a:r>
              <a:rPr lang="lv-LV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212976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/>
              <a:t>Sasniedzamais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rezultāts</a:t>
            </a:r>
            <a:r>
              <a:rPr lang="lv-LV" sz="2000" b="1" i="1" dirty="0" smtClean="0"/>
              <a:t>: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78904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i="1" dirty="0" smtClean="0"/>
              <a:t>Ar maņu palīdzību novēro un izzina tuvākajā apkārtnē augošos kokus un krūmus, nosauc novēroto.</a:t>
            </a:r>
            <a:endParaRPr lang="ru-RU" i="1" dirty="0"/>
          </a:p>
        </p:txBody>
      </p:sp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4808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Valodu mācību joma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5385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Sasniedzamais rezultāts: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56793"/>
            <a:ext cx="62646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Vārdiski</a:t>
            </a:r>
            <a:r>
              <a:rPr lang="en-US" sz="1600" dirty="0" smtClean="0"/>
              <a:t> </a:t>
            </a:r>
            <a:r>
              <a:rPr lang="en-US" sz="1600" dirty="0" err="1" smtClean="0"/>
              <a:t>vai</a:t>
            </a:r>
            <a:r>
              <a:rPr lang="en-US" sz="1600" dirty="0" smtClean="0"/>
              <a:t> </a:t>
            </a:r>
            <a:r>
              <a:rPr lang="en-US" sz="1600" dirty="0" err="1" smtClean="0"/>
              <a:t>ar</a:t>
            </a:r>
            <a:r>
              <a:rPr lang="en-US" sz="1600" dirty="0" smtClean="0"/>
              <a:t> </a:t>
            </a:r>
            <a:r>
              <a:rPr lang="en-US" sz="1600" dirty="0" err="1" smtClean="0"/>
              <a:t>darbību</a:t>
            </a:r>
            <a:r>
              <a:rPr lang="en-US" sz="1600" dirty="0" smtClean="0"/>
              <a:t> </a:t>
            </a:r>
            <a:r>
              <a:rPr lang="en-US" sz="1600" dirty="0" err="1" smtClean="0"/>
              <a:t>vēršas</a:t>
            </a:r>
            <a:r>
              <a:rPr lang="en-US" sz="1600" dirty="0" smtClean="0"/>
              <a:t> pie </a:t>
            </a:r>
            <a:r>
              <a:rPr lang="en-US" sz="1600" dirty="0" err="1" smtClean="0"/>
              <a:t>citiem</a:t>
            </a:r>
            <a:r>
              <a:rPr lang="en-US" sz="1600" dirty="0" smtClean="0"/>
              <a:t>, </a:t>
            </a:r>
            <a:r>
              <a:rPr lang="en-US" sz="1600" dirty="0" err="1" smtClean="0"/>
              <a:t>lai</a:t>
            </a:r>
            <a:r>
              <a:rPr lang="en-US" sz="1600" dirty="0" smtClean="0"/>
              <a:t> </a:t>
            </a:r>
            <a:r>
              <a:rPr lang="en-US" sz="1600" dirty="0" err="1" smtClean="0"/>
              <a:t>izteiktu</a:t>
            </a:r>
            <a:r>
              <a:rPr lang="en-US" sz="1600" dirty="0" smtClean="0"/>
              <a:t> </a:t>
            </a:r>
            <a:r>
              <a:rPr lang="en-US" sz="1600" dirty="0" err="1" smtClean="0"/>
              <a:t>savu</a:t>
            </a:r>
            <a:r>
              <a:rPr lang="en-US" sz="1600" dirty="0" smtClean="0"/>
              <a:t> </a:t>
            </a:r>
            <a:r>
              <a:rPr lang="en-US" sz="1600" dirty="0" err="1" smtClean="0"/>
              <a:t>vajadzību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348880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lv-LV" sz="1600" dirty="0" smtClean="0"/>
              <a:t>Aktivizēt vārdu krājumā koku un krūmu nosaukumus : 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 </a:t>
            </a:r>
            <a:r>
              <a:rPr lang="lv-LV" sz="1600" dirty="0" smtClean="0"/>
              <a:t>Krūmi - ceriņi, jasmīns.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 </a:t>
            </a:r>
            <a:r>
              <a:rPr lang="lv-LV" sz="1600" dirty="0" smtClean="0"/>
              <a:t>Koki - bērzs, ozols.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1297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 </a:t>
            </a:r>
            <a:r>
              <a:rPr lang="lv-LV" sz="1600" dirty="0" smtClean="0"/>
              <a:t>Parādīt un nosaukt kokus un krūmus pastaigu laikā, vai </a:t>
            </a:r>
            <a:endParaRPr lang="en-US" sz="1600" dirty="0" smtClean="0"/>
          </a:p>
          <a:p>
            <a:r>
              <a:rPr lang="en-US" sz="1600" dirty="0" smtClean="0"/>
              <a:t>    </a:t>
            </a:r>
            <a:r>
              <a:rPr lang="lv-LV" sz="1600" dirty="0" smtClean="0"/>
              <a:t>skatoties pa logu, vai arī pētot attēlus.</a:t>
            </a:r>
          </a:p>
        </p:txBody>
      </p:sp>
      <p:pic>
        <p:nvPicPr>
          <p:cNvPr id="8" name="Рисунок 7" descr="РАЗВИТИЕ СВЯЗНОЙ РЕЧИ. СОСТАВЛЕНИЕ ОПИСАТЕЛЬНЫХ РАССКАЗОВ ПО СХЕМАМ. Обсуждение на LiveInternet - Российский Сервис Онлайн-Дневников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2952328" cy="2160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1" name="Picture 3" descr="TSL) LAVENDER LILAC~Seeds!!!!!!~~~~~~~The Most Fragrant I Own!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2950815" cy="22170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TSL) LAVENDER LILAC~Seeds!!!!!!~~~~~~~The Most Fragrant I Own!!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" y="-2735263"/>
            <a:ext cx="2247900" cy="1685925"/>
          </a:xfrm>
          <a:prstGeom prst="rect">
            <a:avLst/>
          </a:prstGeom>
          <a:noFill/>
        </p:spPr>
      </p:pic>
      <p:pic>
        <p:nvPicPr>
          <p:cNvPr id="7174" name="Picture 6" descr="Школа молодого логопед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149080"/>
            <a:ext cx="2096244" cy="2232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Picture 5" descr="Школа молодого логопеда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825" y="-3649663"/>
            <a:ext cx="2247900" cy="2247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4807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Sociālā un pilsoniskā joma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827584" y="1520098"/>
            <a:ext cx="603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Izrāda</a:t>
            </a:r>
            <a:r>
              <a:rPr lang="en-US" dirty="0" smtClean="0"/>
              <a:t> </a:t>
            </a:r>
            <a:r>
              <a:rPr lang="en-US" dirty="0" err="1" smtClean="0"/>
              <a:t>vēlmi</a:t>
            </a:r>
            <a:r>
              <a:rPr lang="en-US" dirty="0" smtClean="0"/>
              <a:t> </a:t>
            </a:r>
            <a:r>
              <a:rPr lang="en-US" dirty="0" err="1" smtClean="0"/>
              <a:t>veikt</a:t>
            </a:r>
            <a:r>
              <a:rPr lang="en-US" dirty="0" smtClean="0"/>
              <a:t> </a:t>
            </a:r>
            <a:r>
              <a:rPr lang="en-US" dirty="0" err="1" smtClean="0"/>
              <a:t>kādu</a:t>
            </a:r>
            <a:r>
              <a:rPr lang="en-US" dirty="0" smtClean="0"/>
              <a:t> </a:t>
            </a:r>
            <a:r>
              <a:rPr lang="en-US" dirty="0" err="1" smtClean="0"/>
              <a:t>darbību</a:t>
            </a:r>
            <a:r>
              <a:rPr lang="en-US" dirty="0" smtClean="0"/>
              <a:t> </a:t>
            </a:r>
            <a:r>
              <a:rPr lang="en-US" dirty="0" err="1" smtClean="0"/>
              <a:t>kopā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citiem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4744"/>
            <a:ext cx="5385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Sasniedzamais rezultāts: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5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Rosināt atrast priekšmetus pēc pieaugušā lūguma, pazīt tos attēlā.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564904"/>
            <a:ext cx="6480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Uzzīmēt vai aplūkot gatavu koka/krūma attēlu un izrunā ar bērnu 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kas tur varētu dzīvot un atdarina to dzīvnieku/kukaiņu/putnu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kustības un skaņa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35699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Veicināt  pozitīvas attieksmes veidošanos pret dabu ( skaidrot bērniem ka pret kokiem un krūmiem ir jāizturas saudzīgi).</a:t>
            </a:r>
            <a:endParaRPr lang="lv-LV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https://i0.wp.com/orechi.ru/wp-content/uploads/2018/10/tekst-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2520280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Экологические знаки охраны природы в картинках ( 40 фото) ⭐ memchik.club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77072"/>
            <a:ext cx="2592288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JRFK9567.MP4_snapshot_00.16.8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1" y="3861048"/>
            <a:ext cx="2448270" cy="2670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9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Kultūras izpratnes un pašizpausmes</a:t>
            </a:r>
            <a:b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mākslā joma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552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Sasniedzamais rezultāts: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56793"/>
            <a:ext cx="603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i="1" dirty="0" smtClean="0"/>
              <a:t>Deklamē īsus dzejoļus, izspēlē pašu izdomātu vai literārā darba sižetu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276872"/>
            <a:ext cx="4661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i="1" dirty="0" smtClean="0"/>
              <a:t> </a:t>
            </a:r>
            <a:r>
              <a:rPr lang="en-US" sz="1600" i="1" dirty="0" err="1" smtClean="0"/>
              <a:t>Klausās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skaitāmpantus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564904"/>
            <a:ext cx="5814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i="1" dirty="0" smtClean="0"/>
              <a:t> </a:t>
            </a:r>
            <a:r>
              <a:rPr lang="en-US" sz="1600" i="1" dirty="0" err="1" smtClean="0"/>
              <a:t>Runā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skaitampantu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kopā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skolotāju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izpilda</a:t>
            </a:r>
            <a:r>
              <a:rPr lang="en-US" sz="1600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1600" i="1" dirty="0" smtClean="0"/>
              <a:t> </a:t>
            </a:r>
            <a:r>
              <a:rPr lang="en-US" sz="1600" i="1" dirty="0" err="1" smtClean="0"/>
              <a:t>atbilstošas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kustības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573016"/>
            <a:ext cx="4374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solidFill>
                  <a:srgbClr val="00B050"/>
                </a:solidFill>
              </a:rPr>
              <a:t>Lai bij labs, kas bij labs,</a:t>
            </a:r>
            <a:br>
              <a:rPr lang="lv-LV" dirty="0" smtClean="0">
                <a:solidFill>
                  <a:srgbClr val="00B050"/>
                </a:solidFill>
              </a:rPr>
            </a:br>
            <a:r>
              <a:rPr lang="lv-LV" dirty="0" smtClean="0">
                <a:solidFill>
                  <a:srgbClr val="00B050"/>
                </a:solidFill>
              </a:rPr>
              <a:t>Pavasaris, tas bij labs:</a:t>
            </a:r>
            <a:br>
              <a:rPr lang="lv-LV" dirty="0" smtClean="0">
                <a:solidFill>
                  <a:srgbClr val="00B050"/>
                </a:solidFill>
              </a:rPr>
            </a:br>
            <a:r>
              <a:rPr lang="lv-LV" dirty="0" smtClean="0">
                <a:solidFill>
                  <a:srgbClr val="00B050"/>
                </a:solidFill>
              </a:rPr>
              <a:t>Tas atnesa kokiem lapas,</a:t>
            </a:r>
            <a:br>
              <a:rPr lang="lv-LV" dirty="0" smtClean="0">
                <a:solidFill>
                  <a:srgbClr val="00B050"/>
                </a:solidFill>
              </a:rPr>
            </a:br>
            <a:r>
              <a:rPr lang="lv-LV" dirty="0" smtClean="0">
                <a:solidFill>
                  <a:srgbClr val="00B050"/>
                </a:solidFill>
              </a:rPr>
              <a:t>Zemei zaļu villainīti.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99+ Best Fun Fall Crafts For Kids - This Tiny Blue Hous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05064"/>
            <a:ext cx="2247900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5557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u="sng" dirty="0" smtClean="0">
                <a:solidFill>
                  <a:srgbClr val="0070C0"/>
                </a:solidFill>
              </a:rPr>
              <a:t>Dabaszinātņu mācību joma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552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Sasniedzamais rezultāts: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Vēro</a:t>
            </a:r>
            <a:r>
              <a:rPr lang="en-US" i="1" dirty="0" smtClean="0"/>
              <a:t>, </a:t>
            </a:r>
            <a:r>
              <a:rPr lang="en-US" i="1" dirty="0" err="1" smtClean="0"/>
              <a:t>tausta</a:t>
            </a:r>
            <a:r>
              <a:rPr lang="en-US" i="1" dirty="0" smtClean="0"/>
              <a:t>, </a:t>
            </a:r>
            <a:r>
              <a:rPr lang="en-US" i="1" dirty="0" err="1" smtClean="0"/>
              <a:t>smaržo</a:t>
            </a:r>
            <a:r>
              <a:rPr lang="en-US" i="1" dirty="0" smtClean="0"/>
              <a:t> </a:t>
            </a:r>
            <a:r>
              <a:rPr lang="en-US" i="1" dirty="0" err="1" smtClean="0"/>
              <a:t>tuvākajā</a:t>
            </a:r>
            <a:r>
              <a:rPr lang="en-US" i="1" dirty="0" smtClean="0"/>
              <a:t> </a:t>
            </a:r>
            <a:r>
              <a:rPr lang="en-US" i="1" dirty="0" err="1" smtClean="0"/>
              <a:t>apkārtnē</a:t>
            </a:r>
            <a:r>
              <a:rPr lang="en-US" i="1" dirty="0" smtClean="0"/>
              <a:t>, </a:t>
            </a:r>
            <a:r>
              <a:rPr lang="en-US" i="1" dirty="0" err="1" smtClean="0"/>
              <a:t>koki</a:t>
            </a:r>
            <a:r>
              <a:rPr lang="en-US" i="1" dirty="0" smtClean="0"/>
              <a:t>, </a:t>
            </a:r>
            <a:r>
              <a:rPr lang="en-US" i="1" dirty="0" err="1" smtClean="0"/>
              <a:t>krūmi</a:t>
            </a:r>
            <a:r>
              <a:rPr lang="en-US" dirty="0" smtClean="0"/>
              <a:t>, </a:t>
            </a:r>
            <a:endParaRPr lang="ru-RU" dirty="0"/>
          </a:p>
        </p:txBody>
      </p:sp>
      <p:pic>
        <p:nvPicPr>
          <p:cNvPr id="5" name="Рисунок 4" descr="строение дерева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933056"/>
            <a:ext cx="28575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0.wp.com/orechi.ru/wp-content/uploads/2018/10/tekst-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20162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8" name="Picture 2" descr="&quot;ПОДСОЛНУХ&quot; Раннее развитие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861048"/>
            <a:ext cx="1656183" cy="24982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755576" y="1772816"/>
            <a:ext cx="6102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i="1" dirty="0" smtClean="0"/>
              <a:t> </a:t>
            </a:r>
            <a:r>
              <a:rPr lang="en-US" sz="1600" i="1" dirty="0" err="1" smtClean="0"/>
              <a:t>Spēle</a:t>
            </a:r>
            <a:r>
              <a:rPr lang="en-US" sz="1600" i="1" dirty="0" smtClean="0"/>
              <a:t> “</a:t>
            </a:r>
            <a:r>
              <a:rPr lang="en-US" sz="1600" i="1" dirty="0" err="1" smtClean="0"/>
              <a:t>Kurš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ieraudzīs</a:t>
            </a:r>
            <a:r>
              <a:rPr lang="en-US" sz="1600" i="1" dirty="0" smtClean="0"/>
              <a:t>?” </a:t>
            </a:r>
            <a:r>
              <a:rPr lang="en-US" sz="1600" i="1" dirty="0" err="1" smtClean="0"/>
              <a:t>Spēli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organizē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pastaigas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laikā</a:t>
            </a:r>
            <a:r>
              <a:rPr lang="en-US" sz="1600" i="1" dirty="0" smtClean="0"/>
              <a:t>.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060849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i="1" dirty="0" smtClean="0"/>
              <a:t> </a:t>
            </a:r>
            <a:r>
              <a:rPr lang="lv-LV" sz="1600" i="1" dirty="0" smtClean="0"/>
              <a:t>Dabas materiālu izpēte Pirms pastaigas skolotājs parāda savus </a:t>
            </a:r>
            <a:r>
              <a:rPr lang="en-US" sz="1600" i="1" dirty="0" smtClean="0"/>
              <a:t> </a:t>
            </a:r>
          </a:p>
          <a:p>
            <a:r>
              <a:rPr lang="en-US" sz="1600" i="1" dirty="0" smtClean="0"/>
              <a:t>   </a:t>
            </a:r>
            <a:r>
              <a:rPr lang="lv-LV" sz="1600" i="1" dirty="0" smtClean="0"/>
              <a:t>atradumus (augu daļas: priežu mizu, čiekuru, zariņu, lapu u. c.). </a:t>
            </a:r>
            <a:r>
              <a:rPr lang="en-US" sz="1600" i="1" dirty="0" smtClean="0"/>
              <a:t> </a:t>
            </a:r>
          </a:p>
          <a:p>
            <a:r>
              <a:rPr lang="en-US" sz="1600" i="1" dirty="0" smtClean="0"/>
              <a:t>   </a:t>
            </a:r>
            <a:r>
              <a:rPr lang="lv-LV" sz="1600" i="1" dirty="0" smtClean="0"/>
              <a:t>Aicina bērnus atrast tādas pašas augu daļas vai pēc savas izvēles.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78092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i="1" dirty="0" smtClean="0"/>
              <a:t> </a:t>
            </a:r>
            <a:r>
              <a:rPr lang="en-US" sz="1600" i="1" dirty="0" err="1" smtClean="0"/>
              <a:t>Redzot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bērna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interesi</a:t>
            </a:r>
            <a:r>
              <a:rPr lang="en-US" sz="1600" i="1" dirty="0" smtClean="0"/>
              <a:t> par </a:t>
            </a:r>
            <a:r>
              <a:rPr lang="en-US" sz="1600" i="1" dirty="0" err="1" smtClean="0"/>
              <a:t>kokiem</a:t>
            </a:r>
            <a:r>
              <a:rPr lang="en-US" sz="1600" i="1" dirty="0" smtClean="0"/>
              <a:t> un </a:t>
            </a:r>
            <a:r>
              <a:rPr lang="en-US" sz="1600" i="1" dirty="0" err="1" smtClean="0"/>
              <a:t>kr</a:t>
            </a:r>
            <a:r>
              <a:rPr lang="lv-LV" sz="1600" i="1" dirty="0" smtClean="0"/>
              <a:t>ūmiem.</a:t>
            </a:r>
            <a:endParaRPr lang="en-US" sz="1600" i="1" dirty="0" smtClean="0"/>
          </a:p>
          <a:p>
            <a:r>
              <a:rPr lang="lv-LV" sz="1600" i="1" dirty="0" smtClean="0"/>
              <a:t>   </a:t>
            </a:r>
            <a:r>
              <a:rPr lang="en-US" sz="1600" i="1" dirty="0" err="1" smtClean="0"/>
              <a:t>Jautā</a:t>
            </a:r>
            <a:r>
              <a:rPr lang="en-US" sz="1600" i="1" dirty="0" smtClean="0"/>
              <a:t>: </a:t>
            </a:r>
            <a:r>
              <a:rPr lang="en-US" sz="1600" i="1" dirty="0" err="1" smtClean="0"/>
              <a:t>Kas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ir</a:t>
            </a:r>
            <a:r>
              <a:rPr lang="en-US" sz="1600" i="1" dirty="0" smtClean="0"/>
              <a:t>? </a:t>
            </a:r>
            <a:r>
              <a:rPr lang="en-US" sz="1600" i="1" dirty="0" err="1" smtClean="0"/>
              <a:t>Kur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kokam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stumbrs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zari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lapas</a:t>
            </a:r>
            <a:r>
              <a:rPr lang="en-US" sz="1600" i="1" dirty="0" smtClean="0"/>
              <a:t>? 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284984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sz="1600" i="1" dirty="0" smtClean="0"/>
              <a:t> U</a:t>
            </a:r>
            <a:r>
              <a:rPr lang="en-US" sz="1600" i="1" dirty="0" err="1" smtClean="0"/>
              <a:t>zdod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jautājumus</a:t>
            </a:r>
            <a:r>
              <a:rPr lang="en-US" sz="1600" i="1" dirty="0" smtClean="0"/>
              <a:t> par </a:t>
            </a:r>
            <a:r>
              <a:rPr lang="en-US" sz="1600" i="1" dirty="0" err="1" smtClean="0"/>
              <a:t>drošības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noteikumiem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dabā</a:t>
            </a:r>
            <a:r>
              <a:rPr lang="lv-LV" sz="1600" i="1" dirty="0" smtClean="0"/>
              <a:t>.</a:t>
            </a:r>
            <a:r>
              <a:rPr lang="en-US" sz="1600" i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5508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rgbClr val="0070C0"/>
                </a:solidFill>
              </a:rPr>
              <a:t>Matemātikas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mācību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joma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552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Sasniedzamais rezultāts: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Praktiskā darbībā atšķir jēdzienus uz, zem, pie, aiz.</a:t>
            </a:r>
            <a:endParaRPr lang="ru-RU" dirty="0"/>
          </a:p>
        </p:txBody>
      </p:sp>
      <p:pic>
        <p:nvPicPr>
          <p:cNvPr id="3074" name="Picture 2" descr="Предлагаем Вашему вниманию развивающие задания, которые познакомят Вашего ребенка с Предлогами. Упражнения и игры, предложенные в этих за..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798" y="3068960"/>
            <a:ext cx="2961329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170080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sz="1600" dirty="0" smtClean="0"/>
              <a:t> </a:t>
            </a:r>
            <a:r>
              <a:rPr lang="lv-LV" sz="1600" i="1" dirty="0" smtClean="0"/>
              <a:t>Priekšmetu paslēpes. Spēles vadītājs, citiem neredzot, noslēpj  </a:t>
            </a:r>
          </a:p>
          <a:p>
            <a:r>
              <a:rPr lang="lv-LV" sz="1600" i="1" dirty="0" smtClean="0"/>
              <a:t>    rotaļlietu grupas telpā vai rotaļlaukumā. Bērni pa vienam vai </a:t>
            </a:r>
          </a:p>
          <a:p>
            <a:r>
              <a:rPr lang="lv-LV" sz="1600" i="1" dirty="0" smtClean="0"/>
              <a:t>    pārī dodas meklēt slēptuvi</a:t>
            </a:r>
            <a:r>
              <a:rPr lang="lv-LV" sz="1600" dirty="0" smtClean="0"/>
              <a:t>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0888"/>
            <a:ext cx="4866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sz="1600" i="1" dirty="0" smtClean="0"/>
              <a:t> </a:t>
            </a:r>
            <a:r>
              <a:rPr lang="en-US" sz="1600" i="1" dirty="0" err="1" smtClean="0"/>
              <a:t>Klausās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pasaku</a:t>
            </a:r>
            <a:r>
              <a:rPr lang="lv-LV" dirty="0" smtClean="0"/>
              <a:t>:”</a:t>
            </a:r>
            <a:r>
              <a:rPr lang="lv-LV" sz="1600" i="1" dirty="0" smtClean="0"/>
              <a:t>Ozols</a:t>
            </a:r>
            <a:r>
              <a:rPr lang="lv-LV" dirty="0" smtClean="0"/>
              <a:t>”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708920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Nosauc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darbības</a:t>
            </a:r>
            <a:r>
              <a:rPr lang="en-US" sz="1600" i="1" dirty="0" smtClean="0"/>
              <a:t> un </a:t>
            </a:r>
            <a:r>
              <a:rPr lang="en-US" sz="1600" i="1" dirty="0" err="1" smtClean="0"/>
              <a:t>virzienus</a:t>
            </a:r>
            <a:r>
              <a:rPr lang="lv-LV" sz="1600" i="1" dirty="0" smtClean="0"/>
              <a:t> attelā: uz,zem,pie,aiz.</a:t>
            </a:r>
            <a:endParaRPr lang="ru-RU" sz="1600" i="1" dirty="0"/>
          </a:p>
        </p:txBody>
      </p:sp>
    </p:spTree>
  </p:cSld>
  <p:clrMapOvr>
    <a:masterClrMapping/>
  </p:clrMapOvr>
  <p:transition spd="slow" advTm="30000">
    <p:wheel spokes="2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476672"/>
            <a:ext cx="4354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u="sng" dirty="0" smtClean="0">
                <a:solidFill>
                  <a:srgbClr val="0070C0"/>
                </a:solidFill>
              </a:rPr>
              <a:t>Tehnoloģiju mācību joma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545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Sasniedzamais rezultāts: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9675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Veido dažādas formas no piedāvātajiem plastiskajiem materiāliem – mīca, veltnē starp plaukstām, noapaļo, savieno detaļas; no lielāka plastiska materiāla gabala atdala mazākas daļas. </a:t>
            </a:r>
            <a:endParaRPr lang="ru-RU" dirty="0"/>
          </a:p>
        </p:txBody>
      </p:sp>
      <p:pic>
        <p:nvPicPr>
          <p:cNvPr id="8" name="Рисунок 7" descr="Весенние поделки в крышке от сметан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20888"/>
            <a:ext cx="244827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ake a screen shot of a dauber picture (or maze or letter or shape). Open the picture in doodle buddy and have the child complete the picture on the iPad! Fun!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550782"/>
            <a:ext cx="2319908" cy="2678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7" y="2600484"/>
            <a:ext cx="360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Krūma vai koka </a:t>
            </a:r>
            <a:r>
              <a:rPr lang="lv-LV" i="1" dirty="0" smtClean="0"/>
              <a:t>v</a:t>
            </a:r>
            <a:r>
              <a:rPr lang="en-US" i="1" dirty="0" err="1" smtClean="0"/>
              <a:t>eltnēšana</a:t>
            </a:r>
            <a:r>
              <a:rPr lang="lv-LV" i="1" dirty="0" smtClean="0"/>
              <a:t> 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dirty="0"/>
          </a:p>
        </p:txBody>
      </p:sp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rgbClr val="0070C0"/>
                </a:solidFill>
              </a:rPr>
              <a:t>Veselības</a:t>
            </a:r>
            <a:r>
              <a:rPr lang="en-US" sz="2000" b="1" u="sng" dirty="0" smtClean="0">
                <a:solidFill>
                  <a:srgbClr val="0070C0"/>
                </a:solidFill>
              </a:rPr>
              <a:t> un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fiziskās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aktivitātes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mācību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joma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552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Sasniedzamais rezultāts: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Sev un citiem drošā veidā pārvietojas pa dažādām šķēršļu joslām un piedalās kustību rotaļās, apvienojot soļošanu, skriešanu, rāpošanu, rāpšanos, notur līdzsvaru.</a:t>
            </a:r>
            <a:endParaRPr lang="ru-RU" dirty="0"/>
          </a:p>
        </p:txBody>
      </p:sp>
      <p:pic>
        <p:nvPicPr>
          <p:cNvPr id="6" name="Рисунок 5" descr="Игра &quot;Попробуй повтори&quot; - запись пользователя Анастасия (id1697477) в дневнике - Babyblog.ru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9"/>
            <a:ext cx="2520280" cy="2664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5" descr="Зарядка для детей под музыку - YouTub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9" y="4509120"/>
            <a:ext cx="2448272" cy="1911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2636912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sz="1600" i="1" dirty="0" smtClean="0"/>
              <a:t> Vienojas par rotaļas noteikumiem. Vadītājs parāda kādu kustību. Skanot mūzikai, bērni izpilda parādīto kustību; kad mūzika apklust, bērni apstājas (notupstas, apsēžas, paņem rokā kādu priekšmetu u. c.). 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93305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sz="1600" i="1" dirty="0" smtClean="0"/>
              <a:t> </a:t>
            </a:r>
            <a:r>
              <a:rPr lang="en-US" sz="1600" i="1" dirty="0" err="1" smtClean="0"/>
              <a:t>Pārdomā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kura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kustība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bija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vispatīkamākā</a:t>
            </a:r>
            <a:r>
              <a:rPr lang="en-US" sz="1600" i="1" dirty="0" smtClean="0"/>
              <a:t>, un </a:t>
            </a:r>
            <a:r>
              <a:rPr lang="en-US" sz="1600" i="1" dirty="0" err="1" smtClean="0"/>
              <a:t>demonstrē</a:t>
            </a:r>
            <a:r>
              <a:rPr lang="en-US" sz="1600" i="1" dirty="0" smtClean="0"/>
              <a:t> to.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58112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v-LV" sz="1600" i="1" dirty="0" smtClean="0"/>
              <a:t> Līdzsvara vingrinājums Pastaigas laikā skolotājs aicina bērnu iet pa zālienā novietotu līdzsvara celiņu, piemēram, 10 cm platu dēli.</a:t>
            </a:r>
            <a:endParaRPr lang="ru-RU" sz="1600" i="1" dirty="0"/>
          </a:p>
        </p:txBody>
      </p:sp>
    </p:spTree>
  </p:cSld>
  <p:clrMapOvr>
    <a:masterClrMapping/>
  </p:clrMapOvr>
  <p:transition spd="slow" advTm="3000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2109</TotalTime>
  <Words>544</Words>
  <Application>Microsoft Office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Аспект</vt:lpstr>
      <vt:lpstr>Daugavpils pilsētas   1. pirmsskolas izglītības iestāde 1.Grupa “Mazulis”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Белова</dc:creator>
  <cp:lastModifiedBy>Windows User</cp:lastModifiedBy>
  <cp:revision>189</cp:revision>
  <dcterms:created xsi:type="dcterms:W3CDTF">2013-11-25T05:03:23Z</dcterms:created>
  <dcterms:modified xsi:type="dcterms:W3CDTF">2020-05-11T09:50:40Z</dcterms:modified>
</cp:coreProperties>
</file>