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76" autoAdjust="0"/>
    <p:restoredTop sz="97158" autoAdjust="0"/>
  </p:normalViewPr>
  <p:slideViewPr>
    <p:cSldViewPr>
      <p:cViewPr varScale="1">
        <p:scale>
          <a:sx n="109" d="100"/>
          <a:sy n="109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«TAURENĪŠI» – MĀCĀS!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Veidoja skolotāja : Evita Strupiša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avasaris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šogad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iestājās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20.marta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rītā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Pavasaris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atnāk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garākām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dienām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siltāku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pirmajiem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ziediem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kukainīšiem, rāpulīšiem....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martā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jācep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karašas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Māras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diena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Jāmostas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pie mums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īpašās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dienās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pieņemts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pirms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saullēkta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vismaz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agrāk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lāci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citādi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lācis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savu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miegu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atdos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vasaru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būsi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miegapūznis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C:\Users\Administrator_\Desktop\bildes prezentacijai\IMG-20200411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57" y="1447800"/>
            <a:ext cx="3929094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Pavasara ziedu eksperimenti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39952"/>
            <a:ext cx="4800600" cy="51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istrator_\Desktop\bildes prezentacijai\IMG-20200415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636642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Un neizmirstam rakstīt, lasīt un rēkināt!</a:t>
            </a:r>
            <a:endParaRPr lang="en-US" dirty="0"/>
          </a:p>
        </p:txBody>
      </p:sp>
      <p:pic>
        <p:nvPicPr>
          <p:cNvPr id="6147" name="Picture 3" descr="C:\Users\Administrator_\Desktop\bildes prezentacijai\IMG-20200415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3545681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_\Desktop\bildes prezentacijai\IMG-202004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62000"/>
            <a:ext cx="4171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dministrator_\Desktop\bildes prezentacijai\IMG-20200415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8309" y="762000"/>
            <a:ext cx="4114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lv-LV" sz="5400" dirty="0" smtClean="0"/>
              <a:t>Paldies par uzmanību!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232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Ziņa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bērnam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- SAVAS DOMAS, EMOCIJAS, IZTĒLOTO VAI PIEREDZĒTO VARAM SECĪGI PASTĀSTĪT UN ATTĒLOT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dirty="0">
                <a:latin typeface="Times New Roman" pitchFamily="18" charset="0"/>
                <a:cs typeface="Times New Roman" pitchFamily="18" charset="0"/>
              </a:rPr>
            </a:br>
            <a:r>
              <a:rPr lang="lv-LV" b="1" dirty="0">
                <a:latin typeface="Times New Roman" pitchFamily="18" charset="0"/>
                <a:cs typeface="Times New Roman" pitchFamily="18" charset="0"/>
              </a:rPr>
              <a:t>Sasniedzamais rezultāts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- VEIDO SECĪGU UN DETALIZĒTU STĀSTĪJUMU, IZMANTOJOT LIETVĀRDUS, DARBĪBAS VĀRDUS UN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ĪPAŠĪBAS VĀRDUS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		Pastāsti man!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_\Desktop\bildes prezentacijai\IMG-20200415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Šajā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ārkārtas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situācijā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regulāri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jāmazgā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rokas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bērniem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piedāvāt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pašiem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sagatavot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mazgāšanas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kartītes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Administrator_\Desktop\bildes prezentacijai\IMG-20200415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_\Desktop\bildes prezentacijai\IMG-2020041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Mikrobiem – NĒ! Mikrobi tikai bērnu radošajos darbos. </a:t>
            </a:r>
            <a:endParaRPr lang="en-US" dirty="0"/>
          </a:p>
        </p:txBody>
      </p:sp>
      <p:pic>
        <p:nvPicPr>
          <p:cNvPr id="2051" name="Picture 3" descr="C:\Users\Administrator_\Desktop\bildes prezentacijai\IMG-20200403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_\Desktop\bildes prezentacijai\Screenshot_20200414-183415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867400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v-LV" dirty="0" smtClean="0"/>
              <a:t>	Vingrojam un sportojam!</a:t>
            </a:r>
            <a:endParaRPr lang="en-US" dirty="0"/>
          </a:p>
        </p:txBody>
      </p:sp>
      <p:pic>
        <p:nvPicPr>
          <p:cNvPr id="3078" name="Picture 6" descr="C:\Users\Administrator_\Desktop\bildes prezentacijai\IMG_20200405_113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1219200"/>
            <a:ext cx="38883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istrator_\Desktop\bildes prezentacijai\Screenshot_20200414-183549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istrator_\Desktop\bildes prezentacijai\IMG-20200411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8"/>
            <a:ext cx="3657599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v-LV" dirty="0" smtClean="0"/>
              <a:t>	Spēles brīvajos brīžos!</a:t>
            </a:r>
            <a:endParaRPr lang="en-US" dirty="0"/>
          </a:p>
        </p:txBody>
      </p:sp>
      <p:pic>
        <p:nvPicPr>
          <p:cNvPr id="4102" name="Picture 6" descr="C:\Users\Administrator_\Desktop\bildes prezentacijai\Screenshot_20200414-183441_Video Pl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599"/>
            <a:ext cx="27432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_\Desktop\bildes prezentacijai\IMG_20200412_16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964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_\Desktop\bildes prezentacijai\IMG-202004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		Pavasaris ir klāt!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135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Lucida Sans Unicode</vt:lpstr>
      <vt:lpstr>Times New Roman</vt:lpstr>
      <vt:lpstr>Verdana</vt:lpstr>
      <vt:lpstr>Wingdings 2</vt:lpstr>
      <vt:lpstr>Wingdings 3</vt:lpstr>
      <vt:lpstr>Concourse</vt:lpstr>
      <vt:lpstr>«TAURENĪŠI» – MĀCĀS!</vt:lpstr>
      <vt:lpstr>  Pastāsti man!</vt:lpstr>
      <vt:lpstr>Šajā ārkārtas situācijā regulāri jāmazgā rokas, var bērniem piedāvāt pašiem sagatavot roku mazgāšanas kartītes.</vt:lpstr>
      <vt:lpstr>Mikrobiem – NĒ! Mikrobi tikai bērnu radošajos darbos. </vt:lpstr>
      <vt:lpstr> Vingrojam un sportojam!</vt:lpstr>
      <vt:lpstr>PowerPoint Presentation</vt:lpstr>
      <vt:lpstr> Spēles brīvajos brīžos!</vt:lpstr>
      <vt:lpstr>PowerPoint Presentation</vt:lpstr>
      <vt:lpstr>  Pavasaris ir klāt! </vt:lpstr>
      <vt:lpstr>PowerPoint Presentation</vt:lpstr>
      <vt:lpstr>Pavasara ziedu eksperimenti</vt:lpstr>
      <vt:lpstr>Un neizmirstam rakstīt, lasīt un rēkināt!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«TAURENĪŠI» – MĀCĀS!</dc:title>
  <dc:creator>Administrator_</dc:creator>
  <cp:lastModifiedBy>Пользователь Windows</cp:lastModifiedBy>
  <cp:revision>14</cp:revision>
  <dcterms:created xsi:type="dcterms:W3CDTF">2006-08-16T00:00:00Z</dcterms:created>
  <dcterms:modified xsi:type="dcterms:W3CDTF">2020-04-26T21:15:48Z</dcterms:modified>
</cp:coreProperties>
</file>