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80" r:id="rId24"/>
    <p:sldId id="281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Veidoja skolotāja : Evita Strupiša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«Taurenīši»-mācās!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_\Desktop\bildes prezentacijai\IMG-20200402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1946"/>
            <a:ext cx="3912177" cy="52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_\Desktop\bildes prezentacijai\IMG-20200402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36" y="671946"/>
            <a:ext cx="4010891" cy="53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512511" cy="1143000"/>
          </a:xfrm>
        </p:spPr>
        <p:txBody>
          <a:bodyPr/>
          <a:lstStyle/>
          <a:p>
            <a:pPr algn="just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Pētam kā aug!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istrator_\Desktop\bildes prezentacijai\IMG-20200419-WA00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447800"/>
            <a:ext cx="38861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_\Desktop\bildes prezentacijai\IMG-20200419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_\Desktop\bildes prezentacijai\IMG-20200419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9718"/>
            <a:ext cx="47434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dirty="0" smtClean="0">
                <a:latin typeface="Times New Roman" pitchFamily="18" charset="0"/>
                <a:cs typeface="Times New Roman" pitchFamily="18" charset="0"/>
              </a:rPr>
              <a:t>DILLES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_\Desktop\bildes prezentacijai\IMG-20200419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48577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 smtClean="0">
                <a:latin typeface="Times New Roman" pitchFamily="18" charset="0"/>
                <a:cs typeface="Times New Roman" pitchFamily="18" charset="0"/>
              </a:rPr>
              <a:t>SPINĀTI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_\Desktop\bildes prezentacijai\IMG-20200419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9149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8194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 smtClean="0">
                <a:latin typeface="Times New Roman" pitchFamily="18" charset="0"/>
                <a:cs typeface="Times New Roman" pitchFamily="18" charset="0"/>
              </a:rPr>
              <a:t>ALISĪTES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_\Desktop\bildes prezentacijai\IMG-20200420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24" y="609600"/>
            <a:ext cx="44005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2004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dirty="0" smtClean="0">
                <a:latin typeface="Times New Roman" pitchFamily="18" charset="0"/>
                <a:cs typeface="Times New Roman" pitchFamily="18" charset="0"/>
              </a:rPr>
              <a:t>SAMTENES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512511" cy="1143000"/>
          </a:xfrm>
        </p:spPr>
        <p:txBody>
          <a:bodyPr/>
          <a:lstStyle/>
          <a:p>
            <a:pPr algn="just"/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Aprīlis nāk ar skaistajiem pavasara svētkiem-Lieldienām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86000"/>
            <a:ext cx="3346704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lv-LV" sz="4400" dirty="0" smtClean="0">
                <a:latin typeface="Times New Roman" pitchFamily="18" charset="0"/>
                <a:cs typeface="Times New Roman" pitchFamily="18" charset="0"/>
              </a:rPr>
              <a:t>To simboli ir saule, olas, vista, zakis.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dministrator_\Desktop\bildes prezentacijai\IMG-20200418-WA00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809329" cy="49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512511" cy="1143000"/>
          </a:xfrm>
        </p:spPr>
        <p:txBody>
          <a:bodyPr/>
          <a:lstStyle/>
          <a:p>
            <a:pPr algn="just"/>
            <a:r>
              <a:rPr lang="lv-LV" dirty="0" smtClean="0"/>
              <a:t>Rokas darba nebijās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3346704" cy="3474720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pic>
        <p:nvPicPr>
          <p:cNvPr id="14338" name="Picture 2" descr="C:\Users\Administrator_\Desktop\bildes prezentacijai\IMG-20200411-WA00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14945"/>
            <a:ext cx="3231573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istrator_\Desktop\bildes prezentacijai\IMG_20200412_110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231573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Kas par krāsām – košas, košas!</a:t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Kas par olām – raibas, raibas!</a:t>
            </a:r>
            <a:br>
              <a:rPr lang="lv-LV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Kas par dienām – lielas, lielas Lieldienas!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_\Desktop\bildes prezentacijai\IMG-20200414-WA00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74094"/>
            <a:ext cx="334645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_\Desktop\bildes prezentacijai\IMG-20200414-WA000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4094"/>
            <a:ext cx="334645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Administrator_\Desktop\bildes prezentacijai\IMG_20200407_1002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4217788" cy="56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512511" cy="1143000"/>
          </a:xfrm>
        </p:spPr>
        <p:txBody>
          <a:bodyPr/>
          <a:lstStyle/>
          <a:p>
            <a:pPr algn="ctr"/>
            <a:r>
              <a:rPr lang="lv-LV" sz="7200" dirty="0" smtClean="0">
                <a:latin typeface="Times New Roman" pitchFamily="18" charset="0"/>
                <a:cs typeface="Times New Roman" pitchFamily="18" charset="0"/>
              </a:rPr>
              <a:t>Dzīves cikls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590800"/>
            <a:ext cx="6400800" cy="3474720"/>
          </a:xfrm>
        </p:spPr>
        <p:txBody>
          <a:bodyPr>
            <a:noAutofit/>
          </a:bodyPr>
          <a:lstStyle/>
          <a:p>
            <a:pPr algn="just"/>
            <a:r>
              <a:rPr lang="lv-LV" sz="2800" b="1" dirty="0">
                <a:latin typeface="Times New Roman" pitchFamily="18" charset="0"/>
                <a:cs typeface="Times New Roman" pitchFamily="18" charset="0"/>
              </a:rPr>
              <a:t>Ziņa 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bērnam</a:t>
            </a:r>
            <a:r>
              <a:rPr lang="lv-LV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Dzīvas </a:t>
            </a:r>
            <a:r>
              <a:rPr lang="lv-LV" sz="2800" dirty="0">
                <a:latin typeface="Times New Roman" pitchFamily="18" charset="0"/>
                <a:cs typeface="Times New Roman" pitchFamily="18" charset="0"/>
              </a:rPr>
              <a:t>būtnes augot </a:t>
            </a:r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mainās.</a:t>
            </a:r>
          </a:p>
          <a:p>
            <a:pPr marL="45720" indent="0" algn="just">
              <a:buNone/>
            </a:pPr>
            <a:endParaRPr lang="lv-LV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sz="2800" b="1" dirty="0">
                <a:latin typeface="Times New Roman" pitchFamily="18" charset="0"/>
                <a:cs typeface="Times New Roman" pitchFamily="18" charset="0"/>
              </a:rPr>
              <a:t>Sasniedzamais </a:t>
            </a:r>
            <a:r>
              <a:rPr lang="lv-LV" sz="2800" b="1" dirty="0" smtClean="0">
                <a:latin typeface="Times New Roman" pitchFamily="18" charset="0"/>
                <a:cs typeface="Times New Roman" pitchFamily="18" charset="0"/>
              </a:rPr>
              <a:t>rezultāts</a:t>
            </a:r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: Demonstrē </a:t>
            </a:r>
            <a:r>
              <a:rPr lang="lv-LV" sz="2800" dirty="0">
                <a:latin typeface="Times New Roman" pitchFamily="18" charset="0"/>
                <a:cs typeface="Times New Roman" pitchFamily="18" charset="0"/>
              </a:rPr>
              <a:t>un pastāsta par izvēlētās dzīvās būtnes dzīves ciklu, izmantojot paša gatavotu vizuāli (zīmējums, grāmata, spēle, modelis u.c.).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512511" cy="1143000"/>
          </a:xfrm>
        </p:spPr>
        <p:txBody>
          <a:bodyPr/>
          <a:lstStyle/>
          <a:p>
            <a:pPr algn="ctr"/>
            <a:r>
              <a:rPr lang="lv-LV" dirty="0" smtClean="0"/>
              <a:t>Cienastu arī gatavoju</a:t>
            </a:r>
            <a:endParaRPr lang="en-US" dirty="0"/>
          </a:p>
        </p:txBody>
      </p:sp>
      <p:pic>
        <p:nvPicPr>
          <p:cNvPr id="3074" name="Picture 2" descr="C:\Users\Administrator_\Desktop\bildes prezentacijai\Screenshot_20200414-183308_Video Playe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1690252"/>
            <a:ext cx="244316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_\Desktop\bildes prezentacijai\IMG-20200414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398"/>
            <a:ext cx="3278332" cy="43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_\Desktop\bildes prezentacijai\IMG-20200416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32" y="1676398"/>
            <a:ext cx="3285259" cy="43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96200" cy="1143000"/>
          </a:xfrm>
        </p:spPr>
        <p:txBody>
          <a:bodyPr/>
          <a:lstStyle/>
          <a:p>
            <a:pPr algn="ctr"/>
            <a:r>
              <a:rPr lang="lv-LV" sz="4400" dirty="0" smtClean="0">
                <a:latin typeface="Times New Roman" pitchFamily="18" charset="0"/>
                <a:cs typeface="Times New Roman" pitchFamily="18" charset="0"/>
              </a:rPr>
              <a:t>Sveicam svētkos Anastasiju!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_\Desktop\bildes prezentacijai\IMG-20200415-WA00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6575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512511" cy="1143000"/>
          </a:xfrm>
        </p:spPr>
        <p:txBody>
          <a:bodyPr/>
          <a:lstStyle/>
          <a:p>
            <a:r>
              <a:rPr lang="lv-LV" dirty="0" smtClean="0"/>
              <a:t>Darbojamies kopā!</a:t>
            </a:r>
            <a:endParaRPr lang="en-US" dirty="0"/>
          </a:p>
        </p:txBody>
      </p:sp>
      <p:pic>
        <p:nvPicPr>
          <p:cNvPr id="5123" name="Picture 3" descr="C:\Users\Administrator_\Desktop\bildes prezentacijai\IMG-20200414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314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 descr="C:\Users\Administrator_\Desktop\bildes prezentacijai\IMG-20200417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23" y="17526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_\Desktop\bildes prezentacijai\IMG-20200417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istrator_\Desktop\bildes prezentacijai\IMG-20200417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_\Desktop\bildes prezentacijai\IMG-20200421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7" y="11430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_\Desktop\bildes prezentacijai\IMG_20200415_205610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2" y="11430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_\Desktop\bildes prezentacijai\IMG-20200417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15291"/>
            <a:ext cx="30003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istrator_\Desktop\bildes prezentacijai\Screenshot_20200422-184700_WhatsA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6433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7045911" cy="114300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Paldies par uzmanību!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438400"/>
            <a:ext cx="3733800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lv-LV" sz="3200" dirty="0" smtClean="0">
                <a:latin typeface="Times New Roman" pitchFamily="18" charset="0"/>
                <a:cs typeface="Times New Roman" pitchFamily="18" charset="0"/>
              </a:rPr>
              <a:t>Siltā saule, pirmie ziedi, tauriņi lido, kukaiņi modušies, gājputni atgriežas ...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2438400"/>
            <a:ext cx="3346704" cy="3474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512511" cy="1143000"/>
          </a:xfrm>
        </p:spPr>
        <p:txBody>
          <a:bodyPr/>
          <a:lstStyle/>
          <a:p>
            <a:pPr algn="just"/>
            <a:r>
              <a:rPr lang="lv-LV" sz="6000" dirty="0" smtClean="0">
                <a:latin typeface="Times New Roman" pitchFamily="18" charset="0"/>
                <a:cs typeface="Times New Roman" pitchFamily="18" charset="0"/>
              </a:rPr>
              <a:t>Pavasaris atnācis!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_\Desktop\bildes prezentacijai\IMG-20200417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1905000"/>
            <a:ext cx="3505200" cy="46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1143000"/>
          </a:xfrm>
        </p:spPr>
        <p:txBody>
          <a:bodyPr/>
          <a:lstStyle/>
          <a:p>
            <a:pPr algn="ctr"/>
            <a:r>
              <a:rPr lang="lv-LV" sz="3600" dirty="0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>
                <a:effectLst/>
                <a:latin typeface="Times New Roman" pitchFamily="18" charset="0"/>
                <a:cs typeface="Times New Roman" pitchFamily="18" charset="0"/>
              </a:rPr>
              <a:t>manas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mājas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>
                <a:effectLst/>
                <a:latin typeface="Times New Roman" pitchFamily="18" charset="0"/>
                <a:cs typeface="Times New Roman" pitchFamily="18" charset="0"/>
              </a:rPr>
              <a:t>jau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uzplaukuši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pirmie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pavasara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ziediņi</a:t>
            </a:r>
            <a:endParaRPr lang="en-US" sz="3600" dirty="0"/>
          </a:p>
        </p:txBody>
      </p:sp>
      <p:pic>
        <p:nvPicPr>
          <p:cNvPr id="2050" name="Picture 2" descr="C:\Users\Administrator_\Desktop\IMG_20200421_1611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633384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marL="108000"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267200" cy="3200400"/>
          </a:xfrm>
        </p:spPr>
      </p:pic>
      <p:pic>
        <p:nvPicPr>
          <p:cNvPr id="3075" name="Picture 3" descr="C:\Users\Administrator_\Desktop\PUKES\IMG-20200422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799"/>
            <a:ext cx="3844636" cy="512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_\Desktop\PUKES\IMG-20200422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334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_\Desktop\PUKES\IMG-20200422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1" y="5334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381000"/>
            <a:ext cx="651251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914400"/>
            <a:ext cx="6705600" cy="5410200"/>
          </a:xfrm>
        </p:spPr>
        <p:txBody>
          <a:bodyPr/>
          <a:lstStyle/>
          <a:p>
            <a:pPr marL="45720" indent="0" algn="ctr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lv-LV" sz="2800" dirty="0" smtClean="0">
                <a:latin typeface="Times New Roman" pitchFamily="18" charset="0"/>
                <a:cs typeface="Times New Roman" pitchFamily="18" charset="0"/>
              </a:rPr>
              <a:t>Jānis Rainis</a:t>
            </a:r>
          </a:p>
          <a:p>
            <a:pPr marL="45720" indent="0" algn="ctr">
              <a:buNone/>
            </a:pPr>
            <a:r>
              <a:rPr lang="lv-LV" sz="3600" b="1" dirty="0" smtClean="0">
                <a:latin typeface="Times New Roman" pitchFamily="18" charset="0"/>
                <a:cs typeface="Times New Roman" pitchFamily="18" charset="0"/>
              </a:rPr>
              <a:t>Pavasara darbi</a:t>
            </a:r>
          </a:p>
          <a:p>
            <a:pPr marL="45720" indent="0" algn="ctr">
              <a:buNone/>
            </a:pP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Nāk pavasars, zeme jau sausa,</a:t>
            </a:r>
          </a:p>
          <a:p>
            <a:pPr marL="45720" indent="0" algn="ctr">
              <a:buNone/>
            </a:pP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Viss plaukst un zaļo, kas spēj:</a:t>
            </a:r>
          </a:p>
          <a:p>
            <a:pPr marL="45720" indent="0" algn="ctr">
              <a:buNone/>
            </a:pP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«Pie darba!» - un visi tam klausa</a:t>
            </a:r>
          </a:p>
          <a:p>
            <a:pPr marL="45720" indent="0" algn="ctr">
              <a:buNone/>
            </a:pP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Un stāda, un dēsta, un sēj,</a:t>
            </a:r>
          </a:p>
          <a:p>
            <a:pPr marL="45720" indent="0" algn="ctr">
              <a:buNone/>
            </a:pP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Ne kūtrāka roka nav gausa.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_\Desktop\PUKES\IMG-20200422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2950"/>
            <a:ext cx="40290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_\Desktop\PUKES\IMG-20200422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"/>
            <a:ext cx="44005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0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_\Desktop\bildes prezentacijai\IMG_20200411_133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_\Desktop\bildes prezentacijai\IMG_20200411_133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2926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_\Desktop\bildes prezentacijai\IMG_20200411_135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37338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strator_\Desktop\bildes prezentacijai\IMG_20200411_140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83505"/>
            <a:ext cx="2719614" cy="36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124</Words>
  <Application>Microsoft Office PowerPoint</Application>
  <PresentationFormat>On-screen Show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Slipstream</vt:lpstr>
      <vt:lpstr>«Taurenīši»-mācās!</vt:lpstr>
      <vt:lpstr>Dzīves cikls</vt:lpstr>
      <vt:lpstr>Pavasaris atnācis!</vt:lpstr>
      <vt:lpstr>Pie manas mājas jau uzplaukuši pirmie pavasara ziediņi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Pētam kā aug!</vt:lpstr>
      <vt:lpstr>PowerPoint Presentation</vt:lpstr>
      <vt:lpstr>PowerPoint Presentation</vt:lpstr>
      <vt:lpstr>PowerPoint Presentation</vt:lpstr>
      <vt:lpstr>PowerPoint Presentation</vt:lpstr>
      <vt:lpstr>Aprīlis nāk ar skaistajiem pavasara svētkiem-Lieldienām</vt:lpstr>
      <vt:lpstr>Rokas darba nebijās</vt:lpstr>
      <vt:lpstr>Kas par krāsām – košas, košas! Kas par olām – raibas, raibas! Kas par dienām – lielas, lielas Lieldienas! </vt:lpstr>
      <vt:lpstr>PowerPoint Presentation</vt:lpstr>
      <vt:lpstr>Cienastu arī gatavoju</vt:lpstr>
      <vt:lpstr>Sveicam svētkos Anastasiju!</vt:lpstr>
      <vt:lpstr>Darbojamies kopā!</vt:lpstr>
      <vt:lpstr>PowerPoint Presentation</vt:lpstr>
      <vt:lpstr>PowerPoint Presentation</vt:lpstr>
      <vt:lpstr>PowerPoint Presentation</vt:lpstr>
      <vt:lpstr>Paldies par uzmanību!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«Taurenīši»-mācās!</dc:title>
  <dc:creator>Administrator_</dc:creator>
  <cp:lastModifiedBy>Administrator_</cp:lastModifiedBy>
  <cp:revision>12</cp:revision>
  <dcterms:created xsi:type="dcterms:W3CDTF">2006-08-16T00:00:00Z</dcterms:created>
  <dcterms:modified xsi:type="dcterms:W3CDTF">2020-04-22T17:09:29Z</dcterms:modified>
</cp:coreProperties>
</file>