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9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8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52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9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97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6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3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5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1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E9F2-C3E0-47E3-9996-8F73192844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AADD3D-C892-4CE7-90FB-DAE57885E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0825" y="450761"/>
            <a:ext cx="8126330" cy="2054611"/>
          </a:xfrm>
        </p:spPr>
        <p:txBody>
          <a:bodyPr/>
          <a:lstStyle/>
          <a:p>
            <a:r>
              <a:rPr lang="en-US" sz="9600" dirty="0" smtClean="0"/>
              <a:t>M</a:t>
            </a:r>
            <a:r>
              <a:rPr lang="lv-LV" sz="9600" dirty="0" smtClean="0"/>
              <a:t>ĀRĪTE</a:t>
            </a:r>
            <a:br>
              <a:rPr lang="lv-LV" sz="9600" dirty="0" smtClean="0"/>
            </a:br>
            <a:r>
              <a:rPr lang="lv-LV" dirty="0" smtClean="0"/>
              <a:t>4.GR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7518" y="3215188"/>
            <a:ext cx="7766936" cy="1096899"/>
          </a:xfrm>
        </p:spPr>
        <p:txBody>
          <a:bodyPr/>
          <a:lstStyle/>
          <a:p>
            <a:r>
              <a:rPr lang="lv-LV" dirty="0" smtClean="0"/>
              <a:t> </a:t>
            </a:r>
            <a:r>
              <a:rPr lang="lv-LV" dirty="0"/>
              <a:t>Ripo, birst un slīd.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> </a:t>
            </a:r>
            <a:r>
              <a:rPr lang="lv-LV" dirty="0" smtClean="0"/>
              <a:t> </a:t>
            </a:r>
            <a:r>
              <a:rPr lang="lv-LV" dirty="0"/>
              <a:t>bērnam: Caurules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27" y="2505372"/>
            <a:ext cx="3249450" cy="35481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9854" y="2962141"/>
            <a:ext cx="8384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TEMATS: </a:t>
            </a:r>
            <a:r>
              <a:rPr lang="lv-LV" dirty="0" smtClean="0"/>
              <a:t>‘’Koki un krūmi’’.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b="1" dirty="0" smtClean="0"/>
              <a:t>Ziņa </a:t>
            </a:r>
            <a:r>
              <a:rPr lang="lv-LV" b="1" dirty="0"/>
              <a:t>bērnam: </a:t>
            </a:r>
            <a:r>
              <a:rPr lang="lv-LV" dirty="0" smtClean="0"/>
              <a:t>Daži koki un krūmi ir zaļi visu laiku,</a:t>
            </a:r>
          </a:p>
          <a:p>
            <a:r>
              <a:rPr lang="lv-LV" dirty="0"/>
              <a:t> </a:t>
            </a:r>
            <a:r>
              <a:rPr lang="lv-LV" dirty="0" smtClean="0"/>
              <a:t>                      citi sazaļo siltumā.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9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725056"/>
            <a:ext cx="3735535" cy="46768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43" y="1725056"/>
            <a:ext cx="3859326" cy="46768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415" y="254524"/>
            <a:ext cx="9198588" cy="1675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v-LV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81" y="254524"/>
            <a:ext cx="8596668" cy="1320800"/>
          </a:xfrm>
        </p:spPr>
        <p:txBody>
          <a:bodyPr/>
          <a:lstStyle/>
          <a:p>
            <a:r>
              <a:rPr lang="lv-LV" dirty="0" smtClean="0"/>
              <a:t>DABASZINĀTŅU JOMA.</a:t>
            </a:r>
            <a:br>
              <a:rPr lang="lv-LV" dirty="0" smtClean="0"/>
            </a:br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Izraisīt interesi par kokiem.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PALDIES PAR UZMANĪBU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9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49" y="2592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VALODU JOMA. </a:t>
            </a:r>
            <a:br>
              <a:rPr lang="lv-LV" dirty="0" smtClean="0"/>
            </a:b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Runā</a:t>
            </a:r>
            <a:r>
              <a:rPr lang="lv-LV" dirty="0" smtClean="0"/>
              <a:t> </a:t>
            </a:r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lieto dažādas runas intonācijas.Parādīt un nosaukt kokus un krūmus.</a:t>
            </a:r>
            <a:r>
              <a:rPr lang="lv-LV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628192"/>
            <a:ext cx="4185623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773694"/>
            <a:ext cx="3572060" cy="42683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25" y="1773695"/>
            <a:ext cx="5064392" cy="4268332"/>
          </a:xfrm>
        </p:spPr>
      </p:pic>
      <p:sp>
        <p:nvSpPr>
          <p:cNvPr id="6" name="Прямоугольник 5"/>
          <p:cNvSpPr/>
          <p:nvPr/>
        </p:nvSpPr>
        <p:spPr>
          <a:xfrm>
            <a:off x="51364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7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SOCIĀLĀ UN PILSONISKĀ JOMA.</a:t>
            </a:r>
            <a:br>
              <a:rPr lang="lv-LV" dirty="0" smtClean="0"/>
            </a:br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Izrada vēlmi veikt kādu darbību kopā ar citiem.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64" y="2093127"/>
            <a:ext cx="1884922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93127"/>
            <a:ext cx="2911077" cy="388143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415" y="254524"/>
            <a:ext cx="9198588" cy="1675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101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KULTŪRAS IZPRATNES UN PAŽIZPAUSMES MĀKSLA JOMA.</a:t>
            </a:r>
            <a:br>
              <a:rPr lang="lv-LV" dirty="0" smtClean="0"/>
            </a:br>
            <a:r>
              <a:rPr lang="lv-LV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Izmanto dažādas līnijas,laukumus,formas un krāsas radošajā darbā.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1" y="2159925"/>
            <a:ext cx="2911077" cy="388143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0270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632014"/>
            <a:ext cx="4057507" cy="5410011"/>
          </a:xfrm>
          <a:solidFill>
            <a:srgbClr val="FFFF00"/>
          </a:solidFill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43" y="2160588"/>
            <a:ext cx="2911077" cy="3881437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94" y="632013"/>
            <a:ext cx="4057508" cy="54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09600"/>
            <a:ext cx="4139365" cy="51419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609600"/>
            <a:ext cx="4006542" cy="5141935"/>
          </a:xfrm>
        </p:spPr>
      </p:pic>
    </p:spTree>
    <p:extLst>
      <p:ext uri="{BB962C8B-B14F-4D97-AF65-F5344CB8AC3E}">
        <p14:creationId xmlns:p14="http://schemas.microsoft.com/office/powerpoint/2010/main" val="24140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            MATEMĀTIKAS JOMA.</a:t>
            </a:r>
            <a:br>
              <a:rPr lang="lv-LV" dirty="0" smtClean="0"/>
            </a:br>
            <a:r>
              <a:rPr lang="lv-LV" dirty="0" smtClean="0"/>
              <a:t>       </a:t>
            </a:r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Mudināt grupēt priekšmetus atbilstoši formai un krāsai.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26" y="1853127"/>
            <a:ext cx="3428629" cy="4754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1853126"/>
            <a:ext cx="3837905" cy="4754139"/>
          </a:xfrm>
        </p:spPr>
      </p:pic>
    </p:spTree>
    <p:extLst>
      <p:ext uri="{BB962C8B-B14F-4D97-AF65-F5344CB8AC3E}">
        <p14:creationId xmlns:p14="http://schemas.microsoft.com/office/powerpoint/2010/main" val="3523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1" y="1287888"/>
            <a:ext cx="3752998" cy="4754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3" y="1287889"/>
            <a:ext cx="3588870" cy="4754138"/>
          </a:xfrm>
        </p:spPr>
      </p:pic>
    </p:spTree>
    <p:extLst>
      <p:ext uri="{BB962C8B-B14F-4D97-AF65-F5344CB8AC3E}">
        <p14:creationId xmlns:p14="http://schemas.microsoft.com/office/powerpoint/2010/main" val="21984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47" y="3312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TEHNOLOĢIJU JOMA.</a:t>
            </a:r>
            <a:br>
              <a:rPr lang="lv-LV" dirty="0" smtClean="0"/>
            </a:br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Apgūst dažādus darba paņēmienus un drošības noteikumus savas ieceres īstenošanai no papīra un tekstilmateriāliem.</a:t>
            </a:r>
            <a:r>
              <a:rPr lang="lv-LV" dirty="0" smtClean="0"/>
              <a:t/>
            </a:r>
            <a:br>
              <a:rPr lang="lv-LV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652074"/>
            <a:ext cx="4589596" cy="4017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56" y="1652074"/>
            <a:ext cx="4006543" cy="4017880"/>
          </a:xfrm>
        </p:spPr>
      </p:pic>
    </p:spTree>
    <p:extLst>
      <p:ext uri="{BB962C8B-B14F-4D97-AF65-F5344CB8AC3E}">
        <p14:creationId xmlns:p14="http://schemas.microsoft.com/office/powerpoint/2010/main" val="23841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MĀRĪTE 4.GR</vt:lpstr>
      <vt:lpstr>                  VALODU JOMA.  Runā lieto dažādas runas intonācijas.Parādīt un nosaukt kokus un krūmus.  </vt:lpstr>
      <vt:lpstr>     SOCIĀLĀ UN PILSONISKĀ JOMA. Izrada vēlmi veikt kādu darbību kopā ar citiem.</vt:lpstr>
      <vt:lpstr>KULTŪRAS IZPRATNES UN PAŽIZPAUSMES MĀKSLA JOMA. Izmanto dažādas līnijas,laukumus,formas un krāsas radošajā darbā.</vt:lpstr>
      <vt:lpstr>Презентация PowerPoint</vt:lpstr>
      <vt:lpstr>Презентация PowerPoint</vt:lpstr>
      <vt:lpstr>            MATEMĀTIKAS JOMA.        Mudināt grupēt priekšmetus atbilstoši formai un krāsai.</vt:lpstr>
      <vt:lpstr>Презентация PowerPoint</vt:lpstr>
      <vt:lpstr>            TEHNOLOĢIJU JOMA. Apgūst dažādus darba paņēmienus un drošības noteikumus savas ieceres īstenošanai no papīra un tekstilmateriāliem. </vt:lpstr>
      <vt:lpstr>DABASZINĀTŅU JOMA. Izraisīt interesi par kokiem.</vt:lpstr>
      <vt:lpstr>           PALDIES PAR UZMANĪBU 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MĀRĪTE 4.GR</dc:title>
  <dc:creator>NONNA MIHAILOVA</dc:creator>
  <cp:lastModifiedBy>NONNA MIHAILOVA</cp:lastModifiedBy>
  <cp:revision>16</cp:revision>
  <dcterms:created xsi:type="dcterms:W3CDTF">2020-04-20T11:10:20Z</dcterms:created>
  <dcterms:modified xsi:type="dcterms:W3CDTF">2020-04-20T13:46:41Z</dcterms:modified>
</cp:coreProperties>
</file>