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E75A3-DC46-496A-994D-1A2C370E3681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9702-4F19-44BB-8ACB-7D78E370683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02462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98424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464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55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5893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4232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20039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1114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6085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6085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4977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65675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19408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90516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00871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63955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90807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F58A4-DFDA-43EA-A27E-69BA03E42009}" type="datetimeFigureOut">
              <a:rPr lang="lv-LV" smtClean="0"/>
              <a:pPr/>
              <a:t>20.04.2020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8B3D73-B695-4976-93D5-02CC14CAE6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645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/>
              <a:t>GRUPA «MĀRĪTE»</a:t>
            </a:r>
            <a:endParaRPr lang="lv-LV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5429" y="1825625"/>
            <a:ext cx="558437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sz="2400" b="1" dirty="0" smtClean="0"/>
              <a:t>TEMATS: </a:t>
            </a:r>
            <a:r>
              <a:rPr lang="lv-LV" sz="2400" dirty="0" smtClean="0"/>
              <a:t>Ripo, birst un slīd.</a:t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b="1" dirty="0" smtClean="0"/>
              <a:t>Ziņa </a:t>
            </a:r>
            <a:r>
              <a:rPr lang="lv-LV" sz="2400" b="1" dirty="0" smtClean="0"/>
              <a:t>bērnam: </a:t>
            </a:r>
            <a:r>
              <a:rPr lang="lv-LV" sz="2400" dirty="0" smtClean="0"/>
              <a:t>Caurules, renes, trauki, slīpas virsmas palīdz pārvietot gan sīkas, gan lielas lietas</a:t>
            </a:r>
            <a:r>
              <a:rPr lang="lv-LV" sz="2400" dirty="0" smtClean="0"/>
              <a:t>.</a:t>
            </a:r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lv-LV" sz="2400" b="1" dirty="0" smtClean="0"/>
              <a:t>Sasniedzamais rezultāts:</a:t>
            </a:r>
            <a:r>
              <a:rPr lang="lv-LV" sz="2400" dirty="0" smtClean="0"/>
              <a:t> Pavada ilgāku laiku darbojoties un eksperimentējot ar dažādu materiālu pārvietošanu.</a:t>
            </a:r>
            <a:endParaRPr lang="lv-LV" sz="2400" dirty="0" smtClean="0"/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6249" y="2490118"/>
            <a:ext cx="3251751" cy="35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67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5" y="254524"/>
            <a:ext cx="9198588" cy="1675875"/>
          </a:xfrm>
        </p:spPr>
        <p:txBody>
          <a:bodyPr>
            <a:normAutofit/>
          </a:bodyPr>
          <a:lstStyle/>
          <a:p>
            <a:r>
              <a:rPr lang="lv-LV" b="1" dirty="0" smtClean="0"/>
              <a:t>Valodu joma: </a:t>
            </a:r>
            <a:br>
              <a:rPr lang="lv-LV" b="1" dirty="0" smtClean="0"/>
            </a:br>
            <a:r>
              <a:rPr lang="lv-LV" sz="2800" dirty="0" smtClean="0"/>
              <a:t>Klausās tekstu, nosauc tajā darbojošās personas.</a:t>
            </a:r>
            <a:br>
              <a:rPr lang="lv-LV" sz="2800" dirty="0" smtClean="0"/>
            </a:br>
            <a:endParaRPr lang="lv-LV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80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235670"/>
            <a:ext cx="9208014" cy="1694730"/>
          </a:xfrm>
        </p:spPr>
        <p:txBody>
          <a:bodyPr>
            <a:normAutofit/>
          </a:bodyPr>
          <a:lstStyle/>
          <a:p>
            <a:r>
              <a:rPr lang="lv-LV" b="1" dirty="0" smtClean="0"/>
              <a:t>Sociālā un pilsoniskā joma: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3100" dirty="0" smtClean="0"/>
              <a:t>Izrāda vēlmi veikt kādu darbību kopā ar citiem.</a:t>
            </a:r>
            <a:endParaRPr lang="lv-LV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280" y="2160588"/>
            <a:ext cx="572547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03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4" y="78377"/>
            <a:ext cx="9587059" cy="1939596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Kultūras izpratnes un pašizpausmes mākslā joma:</a:t>
            </a:r>
            <a:br>
              <a:rPr lang="lv-LV" b="1" dirty="0" smtClean="0"/>
            </a:br>
            <a:r>
              <a:rPr lang="lv-LV" sz="3100" dirty="0" smtClean="0"/>
              <a:t>Izmanto dažādas līnijas, laukumus, formas un krāsas radošajā darbā.</a:t>
            </a:r>
            <a:endParaRPr lang="lv-LV"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5336" y="2298746"/>
            <a:ext cx="2960914" cy="3947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777" y="2298746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56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22" y="245097"/>
            <a:ext cx="9361423" cy="1489134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Dabaszinātņu joma: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3100" dirty="0" smtClean="0"/>
              <a:t>Nosauc novērotās dabas parādības, piemēram, lietus, sniegs, krusa, vējš.</a:t>
            </a:r>
            <a:endParaRPr lang="lv-LV" sz="3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721" y="2160588"/>
            <a:ext cx="322859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47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511"/>
            <a:ext cx="9274002" cy="1609889"/>
          </a:xfrm>
        </p:spPr>
        <p:txBody>
          <a:bodyPr>
            <a:normAutofit/>
          </a:bodyPr>
          <a:lstStyle/>
          <a:p>
            <a:r>
              <a:rPr lang="lv-LV" b="1" dirty="0" smtClean="0"/>
              <a:t>Matemātikas joma: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800" dirty="0" smtClean="0"/>
              <a:t>Praktiskā darbībā atšķir jēdzienus viens, daudz; nosauc priekšmetu skaitu trīs apjomā.</a:t>
            </a:r>
            <a:endParaRPr lang="lv-LV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9035" y="2160588"/>
            <a:ext cx="1940718" cy="388143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31469" y="2299782"/>
            <a:ext cx="2700762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2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785023" cy="1930400"/>
          </a:xfrm>
        </p:spPr>
        <p:txBody>
          <a:bodyPr>
            <a:noAutofit/>
          </a:bodyPr>
          <a:lstStyle/>
          <a:p>
            <a:r>
              <a:rPr lang="lv-LV" sz="3200" b="1" dirty="0"/>
              <a:t>Tehnoloģiju joma:</a:t>
            </a:r>
            <a:r>
              <a:rPr lang="lv-LV" sz="3200" dirty="0"/>
              <a:t/>
            </a:r>
            <a:br>
              <a:rPr lang="lv-LV" sz="3200" dirty="0"/>
            </a:br>
            <a:r>
              <a:rPr lang="lv-LV" sz="2400" dirty="0"/>
              <a:t>Apgūst dažādus darba paņēmienus un drošības noteikumus savas ieceres īstenošanai no papīra un tekstilmateriāliem: pielīmē papīru pie pamatnes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4093" y="2537660"/>
            <a:ext cx="1880920" cy="388143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0972" y="2537660"/>
            <a:ext cx="205487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98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160256"/>
            <a:ext cx="9398524" cy="1770144"/>
          </a:xfrm>
        </p:spPr>
        <p:txBody>
          <a:bodyPr>
            <a:noAutofit/>
          </a:bodyPr>
          <a:lstStyle/>
          <a:p>
            <a:r>
              <a:rPr lang="lv-LV" sz="3200" b="1" dirty="0" smtClean="0"/>
              <a:t>Veselības un fiziskās aktivitātes joma: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smtClean="0"/>
              <a:t>Pārvietojas vidē sev pieņemamā veidā, izmantojot vides un pieaugušā piedāvātās iespējas: soļo, skrien, rāpo, lien, veļas, lec, mācās noturēt līdzsvaru.</a:t>
            </a:r>
            <a:endParaRPr lang="lv-LV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268" y="2672555"/>
            <a:ext cx="3926207" cy="39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77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Paldies par uzmanību!</a:t>
            </a:r>
            <a:endParaRPr lang="lv-LV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462" y="2918979"/>
            <a:ext cx="868954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5313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FFEB0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46</Words>
  <Application>Microsoft Office PowerPoint</Application>
  <PresentationFormat>Custom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GRUPA «MĀRĪTE»</vt:lpstr>
      <vt:lpstr>Valodu joma:  Klausās tekstu, nosauc tajā darbojošās personas. </vt:lpstr>
      <vt:lpstr>Sociālā un pilsoniskā joma: Izrāda vēlmi veikt kādu darbību kopā ar citiem.</vt:lpstr>
      <vt:lpstr>Kultūras izpratnes un pašizpausmes mākslā joma: Izmanto dažādas līnijas, laukumus, formas un krāsas radošajā darbā.</vt:lpstr>
      <vt:lpstr>Dabaszinātņu joma: Nosauc novērotās dabas parādības, piemēram, lietus, sniegs, krusa, vējš.</vt:lpstr>
      <vt:lpstr>Matemātikas joma: Praktiskā darbībā atšķir jēdzienus viens, daudz; nosauc priekšmetu skaitu trīs apjomā.</vt:lpstr>
      <vt:lpstr>Tehnoloģiju joma: Apgūst dažādus darba paņēmienus un drošības noteikumus savas ieceres īstenošanai no papīra un tekstilmateriāliem: pielīmē papīru pie pamatnes</vt:lpstr>
      <vt:lpstr>Veselības un fiziskās aktivitātes joma: Pārvietojas vidē sev pieņemamā veidā, izmantojot vides un pieaugušā piedāvātās iespējas: soļo, skrien, rāpo, lien, veļas, lec, mācās noturēt līdzsvaru.</vt:lpstr>
      <vt:lpstr>Paldies par uzmanību!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MĀRĪTE.</dc:title>
  <dc:creator>Пользователь Windows</dc:creator>
  <cp:lastModifiedBy>Windows User</cp:lastModifiedBy>
  <cp:revision>10</cp:revision>
  <dcterms:created xsi:type="dcterms:W3CDTF">2020-04-19T18:50:35Z</dcterms:created>
  <dcterms:modified xsi:type="dcterms:W3CDTF">2020-04-20T05:42:07Z</dcterms:modified>
</cp:coreProperties>
</file>