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0457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8125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6444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7360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080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7409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4265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9576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414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8518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0063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322B15-C937-4ABF-B611-F76FFAD695F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FCD4F0-D807-4DEE-B766-FE6DC5681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4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3499B-8E59-440A-9E07-166B5D8BA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65668"/>
            <a:ext cx="9966960" cy="1811865"/>
          </a:xfrm>
        </p:spPr>
        <p:txBody>
          <a:bodyPr>
            <a:normAutofit/>
          </a:bodyPr>
          <a:lstStyle/>
          <a:p>
            <a:r>
              <a:rPr lang="lv-LV" sz="4000" dirty="0"/>
              <a:t>GRUPA «BITĪTE»</a:t>
            </a:r>
            <a:br>
              <a:rPr lang="lv-LV" sz="4000" dirty="0"/>
            </a:br>
            <a:r>
              <a:rPr lang="lv-LV" sz="4000" dirty="0"/>
              <a:t>MARTA TĒMA «PASTĀSTI MAN»</a:t>
            </a:r>
            <a:br>
              <a:rPr lang="lv-LV" sz="4000" dirty="0"/>
            </a:br>
            <a:r>
              <a:rPr lang="lv-LV" sz="2000" dirty="0"/>
              <a:t>ZIŅA BĒRNIEM: Savas domas, emocijas iztēloto vai pieredzēto varam secīgi pastāstīt un attēlot</a:t>
            </a:r>
            <a:endParaRPr lang="ru-RU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BB05F3-C92B-4963-98C3-5290E172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49" y="3899896"/>
            <a:ext cx="2594518" cy="25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5587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013E6-4E60-46B0-A780-3D35F46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Atkārtosim</a:t>
            </a:r>
            <a:r>
              <a:rPr lang="en-US" dirty="0"/>
              <a:t> </a:t>
            </a:r>
            <a:r>
              <a:rPr lang="en-US" dirty="0" err="1"/>
              <a:t>latviešu</a:t>
            </a:r>
            <a:r>
              <a:rPr lang="en-US" dirty="0"/>
              <a:t> </a:t>
            </a:r>
            <a:r>
              <a:rPr lang="en-US" dirty="0" err="1"/>
              <a:t>burtus</a:t>
            </a:r>
            <a:r>
              <a:rPr lang="en-US" dirty="0"/>
              <a:t>.</a:t>
            </a:r>
            <a:r>
              <a:rPr lang="lv-LV" dirty="0"/>
              <a:t/>
            </a:r>
            <a:br>
              <a:rPr lang="lv-LV" dirty="0"/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UZDEVUMS:</a:t>
            </a:r>
            <a:r>
              <a:rPr lang="en-US" dirty="0" err="1"/>
              <a:t>Ieraksti</a:t>
            </a:r>
            <a:r>
              <a:rPr lang="en-US" dirty="0"/>
              <a:t> </a:t>
            </a:r>
            <a:r>
              <a:rPr lang="en-US" dirty="0" err="1"/>
              <a:t>atbilstošu</a:t>
            </a:r>
            <a:r>
              <a:rPr lang="en-US" dirty="0"/>
              <a:t> </a:t>
            </a:r>
            <a:r>
              <a:rPr lang="en-US" dirty="0" err="1"/>
              <a:t>burtu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E4B0ECD-8CE6-4ABC-A60E-DC490C100B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76" y="1965960"/>
            <a:ext cx="4370832" cy="4944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52432-FB15-4C1B-A00C-6D85594DD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36" y="1965960"/>
            <a:ext cx="2533650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E86059-41FE-4F05-8EDA-8D138EC0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5" y="4259389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4423E9-0B4C-45C0-B1DD-984D64C2A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76" y="2086776"/>
            <a:ext cx="2505075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D2A33A-2AEC-458D-90E3-68C4A4350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199" y="3669200"/>
            <a:ext cx="2905125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A2849A-6ACC-43C8-A627-F889FB783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179" y="44384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875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21002C2-0F1B-4B31-A90B-65A7B9BB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024" y="1988503"/>
            <a:ext cx="4504182" cy="36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735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D185F-BFBB-4F1E-9FFF-B6A0C338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bērnam sasniedzamie rezultāti mācību jomās pirmsskolas izglītības posmos</a:t>
            </a:r>
            <a:br>
              <a:rPr lang="lv-LV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Valodu mācību joma: Klausās tekstu, nosauc tajā darbojošās personas, atstāsta notikumus, atbild uz jautājumiem, atšķir un nosauc noteikto skaņu tekstā.</a:t>
            </a: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BB98BE-0B55-4EE2-9900-AC1B125E9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43" b="4036"/>
          <a:stretch/>
        </p:blipFill>
        <p:spPr>
          <a:xfrm>
            <a:off x="4197097" y="1381116"/>
            <a:ext cx="3758183" cy="5028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B9A38F-8E32-489D-A531-B03665CD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36342"/>
            <a:ext cx="3080385" cy="3060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717759-C46B-4522-BE6B-7237C5552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488" y="1786890"/>
            <a:ext cx="3274123" cy="462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232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92CC2-964C-4CAB-AD8D-166088AC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Matemātikas mācību joma</a:t>
            </a:r>
            <a:b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Plānotais bērnam sasniedzamais rezultāts:Izsaka pieņēmumu par skaitu attēlos un priekšmetu kopās un skaitot to pārbauda.Nosaka skaitļu “kaimiņus’’.</a:t>
            </a:r>
            <a:b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95D1D8D-13D8-4883-95A1-9691CD759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21" r="1133"/>
          <a:stretch/>
        </p:blipFill>
        <p:spPr>
          <a:xfrm>
            <a:off x="239360" y="1874520"/>
            <a:ext cx="3665128" cy="446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5B9914-F5CC-455B-9304-B48C25DA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2" t="7648" r="2304" b="1649"/>
          <a:stretch/>
        </p:blipFill>
        <p:spPr>
          <a:xfrm>
            <a:off x="4142233" y="1982090"/>
            <a:ext cx="2909661" cy="4023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253C0F-6264-4337-BD04-A9E8B6C66A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" t="18204" b="963"/>
          <a:stretch/>
        </p:blipFill>
        <p:spPr>
          <a:xfrm>
            <a:off x="7575930" y="1982090"/>
            <a:ext cx="3332862" cy="40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377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24B65-F2AC-414D-A627-3BC73CD8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Dabaszinātņu mācību joma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Plānotais bērnam sasniedzamais rezultāts organismi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Novērojot, salīdzinot un eksperimentējot izzina tuvākajā apkārtnē raksturīgo dzīvo organismu – augu, dzīvnieku un kukaiņu – pazīmes.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Uzdevums: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Skatīties prezentāciju par putniem pielikumā.Iemācīt  4-5 putnu nosaukumu no galvas.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AE5FF4F-C51A-4785-B183-985381DE3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785" y="1975909"/>
            <a:ext cx="2678430" cy="149992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C58AB365-B482-4DBA-8AEE-923FC8E71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2028658"/>
            <a:ext cx="2279904" cy="1447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376429-61A6-4E16-B2A8-701A5CD5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84" y="3743325"/>
            <a:ext cx="1781175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2B43BD-B81F-455C-89AD-6095A9D9E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464" y="4238625"/>
            <a:ext cx="2895600" cy="1581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9501E1-F079-469B-BAF6-FFB34F17E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2335911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383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BA35CF-BBBC-43CE-9A63-178A0C92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2628900"/>
            <a:ext cx="2867025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B52E25-3718-4F80-9C2B-AFF2B973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2628900"/>
            <a:ext cx="2867025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70D3C-89F2-4936-B80F-3068CEA4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BĒRNS</a:t>
            </a:r>
            <a:r>
              <a:rPr lang="lv-LV" sz="4000" dirty="0"/>
              <a:t> MĀJĀS, KĀ NOVĒRST GARLAICĪBU</a:t>
            </a:r>
            <a:endParaRPr lang="ru-RU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C467F5B-7149-4294-A770-D62FDB8F1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64" y="1815084"/>
            <a:ext cx="4493704" cy="4456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5B9C79-FBF0-4420-B2AE-845BBA7B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624" y="1815084"/>
            <a:ext cx="3456431" cy="3012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FFE853-FE2D-41D8-AE7F-5756106F1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" y="2231137"/>
            <a:ext cx="2867025" cy="29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505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E3B19-1EAC-4223-829F-1E3B9D6D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Kultūras izpratnes un pašizpausmes mākslā mācību joma</a:t>
            </a:r>
            <a:b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Plānotais bērnam sasniedzamais rezultāts radošā darbība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Mākslinieciskajā darbībā mērķtiecīgi eksperimentē ar paša izvēlētiem materiāliem un tehniskajiem paņēmieniem.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UZDĒVUMS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:Mēģiniet uztaisīt kopā ar bērniem šādu skaistu kompozīciju.</a:t>
            </a:r>
            <a:b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E8AE0B6-0704-44E3-BE95-C7FC27D40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347" y="1690688"/>
            <a:ext cx="3331754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F668F6-156D-4D20-B966-B7916026C72B}"/>
              </a:ext>
            </a:extLst>
          </p:cNvPr>
          <p:cNvSpPr/>
          <p:nvPr/>
        </p:nvSpPr>
        <p:spPr>
          <a:xfrm>
            <a:off x="731520" y="1783080"/>
            <a:ext cx="841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Un visbeidzot - pavasara koks ar putniem, kas atgriezās no siltajām malām. Koku stumbrs - kartona uzmava no tualetes papīra vai papīra dvieļiem. Mēs no krāsainā kartona izgriezām vainagu, lapas un putnus, bet ligzdojam un ziedus no gofrētā papīra, to sakraujot.</a:t>
            </a:r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1D3F5C-F57B-42F0-BD76-B0A71C43DAC0}"/>
              </a:ext>
            </a:extLst>
          </p:cNvPr>
          <p:cNvSpPr/>
          <p:nvPr/>
        </p:nvSpPr>
        <p:spPr>
          <a:xfrm>
            <a:off x="731520" y="2907792"/>
            <a:ext cx="711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Tagad</a:t>
            </a:r>
            <a:r>
              <a:rPr lang="en-US" dirty="0"/>
              <a:t> </a:t>
            </a:r>
            <a:r>
              <a:rPr lang="en-US" dirty="0" err="1"/>
              <a:t>jums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daudz</a:t>
            </a:r>
            <a:r>
              <a:rPr lang="en-US" dirty="0"/>
              <a:t> </a:t>
            </a:r>
            <a:r>
              <a:rPr lang="en-US" dirty="0" err="1"/>
              <a:t>ideju</a:t>
            </a:r>
            <a:r>
              <a:rPr lang="en-US" dirty="0"/>
              <a:t> </a:t>
            </a:r>
            <a:r>
              <a:rPr lang="en-US" dirty="0" err="1"/>
              <a:t>amatniecībai</a:t>
            </a:r>
            <a:r>
              <a:rPr lang="en-US" dirty="0"/>
              <a:t> par </a:t>
            </a:r>
            <a:r>
              <a:rPr lang="en-US" dirty="0" err="1"/>
              <a:t>tēmu</a:t>
            </a:r>
            <a:r>
              <a:rPr lang="en-US" dirty="0"/>
              <a:t> "</a:t>
            </a:r>
            <a:r>
              <a:rPr lang="en-US" dirty="0" err="1"/>
              <a:t>Pavasaris</a:t>
            </a:r>
            <a:r>
              <a:rPr lang="en-US" dirty="0"/>
              <a:t>",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kurām</a:t>
            </a:r>
            <a:r>
              <a:rPr lang="en-US" dirty="0"/>
              <a:t> var </a:t>
            </a:r>
            <a:r>
              <a:rPr lang="en-US" dirty="0" err="1"/>
              <a:t>rīkoties</a:t>
            </a:r>
            <a:r>
              <a:rPr lang="en-US" dirty="0"/>
              <a:t> </a:t>
            </a:r>
            <a:r>
              <a:rPr lang="en-US" dirty="0" err="1"/>
              <a:t>jebkurš</a:t>
            </a:r>
            <a:r>
              <a:rPr lang="en-US" dirty="0"/>
              <a:t> </a:t>
            </a:r>
            <a:r>
              <a:rPr lang="en-US" dirty="0" err="1"/>
              <a:t>bērns</a:t>
            </a:r>
            <a:r>
              <a:rPr lang="en-US" dirty="0"/>
              <a:t>. </a:t>
            </a:r>
            <a:r>
              <a:rPr lang="en-US" dirty="0" err="1"/>
              <a:t>Veiksmi</a:t>
            </a:r>
            <a:r>
              <a:rPr lang="en-US" dirty="0"/>
              <a:t> un </a:t>
            </a:r>
            <a:r>
              <a:rPr lang="en-US" dirty="0" err="1"/>
              <a:t>iedvesmu</a:t>
            </a:r>
            <a:r>
              <a:rPr lang="en-US" dirty="0"/>
              <a:t>!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C88C30-6DDE-4477-8441-6E995DCAC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66" y="3718024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0639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A859C-8293-402F-A19D-1D2F9BE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>
            <a:noAutofit/>
          </a:bodyPr>
          <a:lstStyle/>
          <a:p>
            <a:r>
              <a:rPr lang="lv-LV" sz="2000" b="1" dirty="0"/>
              <a:t>Sociālā un pilsoniskā mācību joma</a:t>
            </a:r>
            <a:br>
              <a:rPr lang="lv-LV" sz="2000" b="1" dirty="0"/>
            </a:br>
            <a:r>
              <a:rPr lang="lv-LV" sz="2000" b="1" dirty="0"/>
              <a:t>Plānotais bērnam sasniedzamais rezultāts sabiedrība un sadarbība</a:t>
            </a:r>
            <a:r>
              <a:rPr lang="lv-LV" sz="2000" dirty="0"/>
              <a:t>: Skaidro un atšķir labu rīcību no sliktas; vajadzības gadījumā sniedz emocionālu un praktisku atbalstu.</a:t>
            </a:r>
            <a:br>
              <a:rPr lang="lv-LV" sz="2000" dirty="0"/>
            </a:br>
            <a:r>
              <a:rPr lang="lv-LV" sz="2000" dirty="0"/>
              <a:t> </a:t>
            </a:r>
            <a:r>
              <a:rPr lang="lv-LV" sz="1600" b="1" dirty="0">
                <a:cs typeface="Times New Roman" panose="02020603050405020304" pitchFamily="18" charset="0"/>
              </a:rPr>
              <a:t>UZDEVUMS</a:t>
            </a:r>
            <a:r>
              <a:rPr lang="lv-LV" sz="2000" dirty="0"/>
              <a:t>:Pārrunājiet ar bērniem par jauno koronavīrusu izmantojot šos attēlus.</a:t>
            </a:r>
            <a:br>
              <a:rPr lang="lv-LV" sz="2000" dirty="0"/>
            </a:br>
            <a:endParaRPr lang="ru-RU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73C5D45-3F16-46DE-9E47-C29277959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372" y="1792266"/>
            <a:ext cx="2810792" cy="4361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3D8EC8-9A4A-422D-8A73-A7E5B6A1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52" y="1792266"/>
            <a:ext cx="3980687" cy="4361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609DC3-1B5A-4A4D-B4A8-FB39BE10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8409163" y="1792266"/>
            <a:ext cx="3316225" cy="44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7553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0385E-4A32-4407-810E-5A931044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1800" b="1" dirty="0"/>
              <a:t>Tehnoloģiju mācību joma</a:t>
            </a:r>
            <a:br>
              <a:rPr lang="lv-LV" sz="1800" b="1" dirty="0"/>
            </a:br>
            <a:r>
              <a:rPr lang="lv-LV" sz="1800" b="1" dirty="0"/>
              <a:t>Plānotais bērnam sasniedzamais rezultāts  darbs ar materiāliem un to apstrādes tehnikas</a:t>
            </a:r>
            <a:r>
              <a:rPr lang="lv-LV" sz="1800" dirty="0"/>
              <a:t>: Piedalās vienkāršu un veselīgu ēdienu</a:t>
            </a:r>
            <a:br>
              <a:rPr lang="lv-LV" sz="1800" dirty="0"/>
            </a:br>
            <a:r>
              <a:rPr lang="lv-LV" sz="1800" dirty="0"/>
              <a:t>pagatavošanā, iepazīstot veselīga uztura nozīmi. </a:t>
            </a:r>
            <a:br>
              <a:rPr lang="lv-LV" sz="1800" dirty="0"/>
            </a:br>
            <a:r>
              <a:rPr lang="lv-LV" sz="1800" b="1" dirty="0"/>
              <a:t>UZDEVUMS:</a:t>
            </a:r>
            <a:r>
              <a:rPr lang="lv-LV" sz="1800" dirty="0"/>
              <a:t> </a:t>
            </a:r>
            <a:r>
              <a:rPr lang="lv-LV" sz="1600" dirty="0"/>
              <a:t>PAGATAVOJIET KOPĀ AR BĒRNU</a:t>
            </a:r>
            <a:r>
              <a:rPr lang="lv-LV" sz="1800" dirty="0"/>
              <a:t/>
            </a:r>
            <a:br>
              <a:rPr lang="lv-LV" sz="1800" dirty="0"/>
            </a:br>
            <a:endParaRPr lang="ru-RU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6F3B39-0A9F-4A3C-B10B-199611604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496" y="1785176"/>
            <a:ext cx="4846527" cy="44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148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F038D-7C5A-46B6-AD7F-1962BBC7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err="1"/>
              <a:t>Veselības</a:t>
            </a:r>
            <a:r>
              <a:rPr lang="en-US" sz="2000" b="1" dirty="0"/>
              <a:t> un </a:t>
            </a:r>
            <a:r>
              <a:rPr lang="en-US" sz="2000" b="1" dirty="0" err="1"/>
              <a:t>fiziskās</a:t>
            </a:r>
            <a:r>
              <a:rPr lang="en-US" sz="2000" b="1" dirty="0"/>
              <a:t> </a:t>
            </a:r>
            <a:r>
              <a:rPr lang="en-US" sz="2000" b="1" dirty="0" err="1"/>
              <a:t>aktivitātes</a:t>
            </a:r>
            <a:r>
              <a:rPr lang="en-US" sz="2000" b="1" dirty="0"/>
              <a:t> </a:t>
            </a:r>
            <a:r>
              <a:rPr lang="en-US" sz="2000" b="1" dirty="0" err="1"/>
              <a:t>mācību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Plānotais</a:t>
            </a:r>
            <a:r>
              <a:rPr lang="en-US" sz="2000" b="1" dirty="0"/>
              <a:t> </a:t>
            </a:r>
            <a:r>
              <a:rPr lang="en-US" sz="2000" b="1" dirty="0" err="1"/>
              <a:t>bērnam</a:t>
            </a:r>
            <a:r>
              <a:rPr lang="en-US" sz="2000" b="1" dirty="0"/>
              <a:t> </a:t>
            </a:r>
            <a:r>
              <a:rPr lang="en-US" sz="2000" b="1" dirty="0" err="1"/>
              <a:t>sasniedzamais</a:t>
            </a:r>
            <a:r>
              <a:rPr lang="en-US" sz="2000" b="1" dirty="0"/>
              <a:t> </a:t>
            </a:r>
            <a:r>
              <a:rPr lang="en-US" sz="2000" b="1" dirty="0" err="1"/>
              <a:t>rezultāts</a:t>
            </a:r>
            <a:r>
              <a:rPr lang="en-US" sz="2000" b="1" dirty="0"/>
              <a:t> </a:t>
            </a:r>
            <a:r>
              <a:rPr lang="en-US" sz="2000" b="1" dirty="0" err="1"/>
              <a:t>drošība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un </a:t>
            </a:r>
            <a:r>
              <a:rPr lang="en-US" sz="2000" b="1" dirty="0" err="1"/>
              <a:t>veselība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prieku</a:t>
            </a:r>
            <a:r>
              <a:rPr lang="en-US" sz="2000" dirty="0"/>
              <a:t> </a:t>
            </a:r>
            <a:r>
              <a:rPr lang="en-US" sz="2000" dirty="0" err="1"/>
              <a:t>iesaistās</a:t>
            </a:r>
            <a:r>
              <a:rPr lang="en-US" sz="2000" dirty="0"/>
              <a:t> </a:t>
            </a:r>
            <a:r>
              <a:rPr lang="en-US" sz="2000" dirty="0" err="1"/>
              <a:t>fiziskajās</a:t>
            </a:r>
            <a:r>
              <a:rPr lang="en-US" sz="2000" dirty="0"/>
              <a:t> </a:t>
            </a:r>
            <a:r>
              <a:rPr lang="en-US" sz="2000" dirty="0" err="1"/>
              <a:t>aktivitātēs</a:t>
            </a:r>
            <a:r>
              <a:rPr lang="en-US" sz="2000" dirty="0"/>
              <a:t> un </a:t>
            </a:r>
            <a:r>
              <a:rPr lang="en-US" sz="2000" dirty="0" err="1"/>
              <a:t>veido</a:t>
            </a:r>
            <a:r>
              <a:rPr lang="en-US" sz="2000" dirty="0"/>
              <a:t> </a:t>
            </a:r>
            <a:r>
              <a:rPr lang="en-US" sz="2000" dirty="0" err="1"/>
              <a:t>veselīga</a:t>
            </a:r>
            <a:r>
              <a:rPr lang="en-US" sz="2000" dirty="0"/>
              <a:t> </a:t>
            </a:r>
            <a:r>
              <a:rPr lang="en-US" sz="2000" dirty="0" err="1"/>
              <a:t>dzīvesveida</a:t>
            </a:r>
            <a:r>
              <a:rPr lang="en-US" sz="2000" dirty="0"/>
              <a:t> </a:t>
            </a:r>
            <a:r>
              <a:rPr lang="en-US" sz="2000" dirty="0" err="1"/>
              <a:t>ieradumus</a:t>
            </a:r>
            <a:r>
              <a:rPr lang="en-US" sz="2000" dirty="0"/>
              <a:t>.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09CE6-E327-4B1E-839F-AF6E1954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lv-LV" dirty="0"/>
              <a:t>Ieteikumi fiziskajām aktivitātēm vecākiem kopā ar bērniem:</a:t>
            </a:r>
          </a:p>
          <a:p>
            <a:pPr marL="0" indent="0">
              <a:buNone/>
            </a:pPr>
            <a:r>
              <a:rPr lang="lv-LV" dirty="0"/>
              <a:t>SOĻOŠANA — ejot uz mājām no bērnudārza.</a:t>
            </a:r>
          </a:p>
          <a:p>
            <a:pPr marL="0" indent="0">
              <a:buNone/>
            </a:pPr>
            <a:r>
              <a:rPr lang="lv-LV" dirty="0"/>
              <a:t>1. Soļot pa ietves apmali ar turēšanos un bez tās.</a:t>
            </a:r>
          </a:p>
          <a:p>
            <a:pPr marL="0" indent="0">
              <a:buNone/>
            </a:pPr>
            <a:r>
              <a:rPr lang="lv-LV" dirty="0"/>
              <a:t>2. Soļošana pirms un aiz mammas/tēta/brāļa/māsas.</a:t>
            </a:r>
          </a:p>
          <a:p>
            <a:pPr marL="0" indent="0">
              <a:buNone/>
            </a:pPr>
            <a:r>
              <a:rPr lang="lv-LV" dirty="0"/>
              <a:t>3. Soļot, augsti ceļot kājas, atdarināt putnus — stārķi, dzērvi.</a:t>
            </a:r>
          </a:p>
          <a:p>
            <a:pPr marL="0" indent="0">
              <a:buNone/>
            </a:pPr>
            <a:r>
              <a:rPr lang="lv-LV" dirty="0"/>
              <a:t>4. Soļot mūzikas ritmā.</a:t>
            </a:r>
          </a:p>
          <a:p>
            <a:pPr marL="0" indent="0">
              <a:buNone/>
            </a:pPr>
            <a:r>
              <a:rPr lang="lv-LV" dirty="0"/>
              <a:t>SKRIEŠANA — izmantojiet bērnudārza laukumu, ejot uz mājām! Sacentieties, kurš pirmais aizskries līdz tuvākajam kokam, krūmam, ceļa zīmei! Uzspēlējiet spēli „Sunīši” — viens ķer, otrs bēg! Kad noķer, mainās lomām.</a:t>
            </a:r>
          </a:p>
          <a:p>
            <a:pPr marL="0" indent="0">
              <a:buNone/>
            </a:pPr>
            <a:r>
              <a:rPr lang="lv-LV" dirty="0"/>
              <a:t>LĒKŠANA — ejot uz mājām no bērnudārza, uzkāpt uz paaugstinājuma (akmens, apmale, kāpnes) un izpildīt lēcienus.</a:t>
            </a:r>
          </a:p>
          <a:p>
            <a:pPr marL="0" indent="0">
              <a:buNone/>
            </a:pPr>
            <a:r>
              <a:rPr lang="lv-LV" dirty="0"/>
              <a:t>1. Lēcieni uz abām kājām un vienas kājas.</a:t>
            </a:r>
          </a:p>
          <a:p>
            <a:pPr marL="0" indent="0">
              <a:buNone/>
            </a:pPr>
            <a:r>
              <a:rPr lang="lv-LV" dirty="0"/>
              <a:t>2. Lēcieni pāri priekšmetiem, grāvim.</a:t>
            </a:r>
          </a:p>
          <a:p>
            <a:pPr marL="0" indent="0">
              <a:buNone/>
            </a:pPr>
            <a:r>
              <a:rPr lang="lv-LV" dirty="0"/>
              <a:t>3. Uzlēcieni un nolēcieni no paaugstinājuma.</a:t>
            </a:r>
          </a:p>
          <a:p>
            <a:pPr marL="0" indent="0">
              <a:buNone/>
            </a:pPr>
            <a:r>
              <a:rPr lang="lv-LV" dirty="0"/>
              <a:t>4. Lēcieni pa „ciņiem”.</a:t>
            </a:r>
          </a:p>
          <a:p>
            <a:pPr marL="0" indent="0">
              <a:buNone/>
            </a:pPr>
            <a:r>
              <a:rPr lang="lv-LV" dirty="0"/>
              <a:t>MEŠANA — TVERŠANA — ejot uz mājām, metiet akmentiņus peļķē! Metiet čiekurus tālumā! Izmatojiet dažāda lieluma un smaguma bumbas — metiet grozos, spaiņos, uz sienas uzzīmētos mērķos! Metiet dažāda lieluma priekšmetus, kas atrodas mājās — spilvenus, rotaļlietas, no avīzes izveidotas bumbiņas!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06C7C0-D09D-46C3-AC6D-AE4CB9ED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44" y="156324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7328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85</TotalTime>
  <Words>325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Corbel</vt:lpstr>
      <vt:lpstr>Times New Roman</vt:lpstr>
      <vt:lpstr>Basis</vt:lpstr>
      <vt:lpstr>GRUPA «BITĪTE» MARTA TĒMA «PASTĀSTI MAN» ZIŅA BĒRNIEM: Savas domas, emocijas iztēloto vai pieredzēto varam secīgi pastāstīt un attēlot</vt:lpstr>
      <vt:lpstr>Plānotie bērnam sasniedzamie rezultāti mācību jomās pirmsskolas izglītības posmos Valodu mācību joma: Klausās tekstu, nosauc tajā darbojošās personas, atstāsta notikumus, atbild uz jautājumiem, atšķir un nosauc noteikto skaņu tekstā.  </vt:lpstr>
      <vt:lpstr>Matemātikas mācību joma Plānotais bērnam sasniedzamais rezultāts:Izsaka pieņēmumu par skaitu attēlos un priekšmetu kopās un skaitot to pārbauda.Nosaka skaitļu “kaimiņus’’. </vt:lpstr>
      <vt:lpstr>Dabaszinātņu mācību joma Plānotais bērnam sasniedzamais rezultāts organismi: Novērojot, salīdzinot un eksperimentējot izzina tuvākajā apkārtnē raksturīgo dzīvo organismu – augu, dzīvnieku un kukaiņu – pazīmes. Uzdevums:Skatīties prezentāciju par putniem pielikumā.Iemācīt  4-5 putnu nosaukumu no galvas. </vt:lpstr>
      <vt:lpstr>BĒRNS MĀJĀS, KĀ NOVĒRST GARLAICĪBU</vt:lpstr>
      <vt:lpstr>Kultūras izpratnes un pašizpausmes mākslā mācību joma Plānotais bērnam sasniedzamais rezultāts radošā darbība: Mākslinieciskajā darbībā mērķtiecīgi eksperimentē ar paša izvēlētiem materiāliem un tehniskajiem paņēmieniem. UZDĒVUMS:Mēģiniet uztaisīt kopā ar bērniem šādu skaistu kompozīciju. </vt:lpstr>
      <vt:lpstr>Sociālā un pilsoniskā mācību joma Plānotais bērnam sasniedzamais rezultāts sabiedrība un sadarbība: Skaidro un atšķir labu rīcību no sliktas; vajadzības gadījumā sniedz emocionālu un praktisku atbalstu.  UZDEVUMS:Pārrunājiet ar bērniem par jauno koronavīrusu izmantojot šos attēlus. </vt:lpstr>
      <vt:lpstr>Tehnoloģiju mācību joma Plānotais bērnam sasniedzamais rezultāts  darbs ar materiāliem un to apstrādes tehnikas: Piedalās vienkāršu un veselīgu ēdienu pagatavošanā, iepazīstot veselīga uztura nozīmi.  UZDEVUMS: PAGATAVOJIET KOPĀ AR BĒRNU </vt:lpstr>
      <vt:lpstr>Veselības un fiziskās aktivitātes mācību joma Plānotais bērnam sasniedzamais rezultāts drošība un veselība: Ar prieku iesaistās fiziskajās aktivitātēs un veido veselīga dzīvesveida ieradumus. </vt:lpstr>
      <vt:lpstr>Atkārtosim latviešu burtus. UZDEVUMS:Ieraksti atbilstošu burtu.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«BITĪTE» MARTA TĒMA «PASTĀSTI MAN» ZIŅA BĒRNIEM: Savas domas, emocijas iztēloto vai pieredzēto varam secīgi pastāstīt un attēlot</dc:title>
  <dc:creator>Fetisovi</dc:creator>
  <cp:lastModifiedBy>Пользователь Windows</cp:lastModifiedBy>
  <cp:revision>11</cp:revision>
  <dcterms:created xsi:type="dcterms:W3CDTF">2020-04-16T20:22:42Z</dcterms:created>
  <dcterms:modified xsi:type="dcterms:W3CDTF">2020-04-26T20:48:06Z</dcterms:modified>
</cp:coreProperties>
</file>