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329" autoAdjust="0"/>
  </p:normalViewPr>
  <p:slideViewPr>
    <p:cSldViewPr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4076" y="505797"/>
            <a:ext cx="4791466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912" y="1482684"/>
            <a:ext cx="4960630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07726" y="2569706"/>
            <a:ext cx="4960630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64" y="2569705"/>
            <a:ext cx="1267607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8574" y="4089357"/>
            <a:ext cx="1172720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5477" y="1959719"/>
            <a:ext cx="1740483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2FCC-C5D5-4F3E-A00C-CB6D3DF9E377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2FC81-0326-4492-B0C9-B65AA85C23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1774" y="3292383"/>
            <a:ext cx="1586487" cy="3145542"/>
          </a:xfrm>
          <a:prstGeom prst="rect">
            <a:avLst/>
          </a:prstGeom>
        </p:spPr>
      </p:pic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85925" y="4416550"/>
            <a:ext cx="430151" cy="50502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15737" y="3182207"/>
            <a:ext cx="1812802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1142999" y="188640"/>
            <a:ext cx="6858000" cy="527163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28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000" dirty="0" smtClean="0">
                <a:solidFill>
                  <a:srgbClr val="002060"/>
                </a:solidFill>
              </a:rPr>
              <a:t>1.PII         6.grupa – «Ezītis»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95600" y="5638800"/>
            <a:ext cx="327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Pirmsskolas izglītības skolotājas - Irina Laizāne, Tatjana Kokina.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4773" y="1234633"/>
            <a:ext cx="4896818" cy="36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4032448" cy="6425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0648"/>
            <a:ext cx="4283057" cy="64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9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Tehnoloģiju</a:t>
            </a:r>
            <a:r>
              <a:rPr lang="lv-LV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24482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v-LV" dirty="0" smtClean="0"/>
              <a:t> </a:t>
            </a:r>
            <a:r>
              <a:rPr lang="lv-LV" dirty="0"/>
              <a:t> </a:t>
            </a:r>
            <a:r>
              <a:rPr lang="lv-LV" dirty="0" smtClean="0"/>
              <a:t>  </a:t>
            </a:r>
            <a:r>
              <a:rPr lang="ru-RU" dirty="0" err="1" smtClean="0"/>
              <a:t>Apgūst</a:t>
            </a:r>
            <a:r>
              <a:rPr lang="ru-RU" dirty="0" smtClean="0"/>
              <a:t> </a:t>
            </a:r>
            <a:r>
              <a:rPr lang="ru-RU" dirty="0" err="1"/>
              <a:t>dažādus</a:t>
            </a:r>
            <a:r>
              <a:rPr lang="ru-RU" dirty="0"/>
              <a:t> </a:t>
            </a:r>
            <a:r>
              <a:rPr lang="ru-RU" dirty="0" err="1"/>
              <a:t>darba</a:t>
            </a:r>
            <a:r>
              <a:rPr lang="ru-RU" dirty="0"/>
              <a:t> </a:t>
            </a:r>
            <a:r>
              <a:rPr lang="ru-RU" dirty="0" err="1"/>
              <a:t>paņēmienus</a:t>
            </a:r>
            <a:r>
              <a:rPr lang="ru-RU" dirty="0"/>
              <a:t> </a:t>
            </a:r>
            <a:r>
              <a:rPr lang="ru-RU" dirty="0" err="1"/>
              <a:t>un</a:t>
            </a:r>
            <a:r>
              <a:rPr lang="ru-RU" dirty="0"/>
              <a:t> </a:t>
            </a:r>
            <a:r>
              <a:rPr lang="ru-RU" dirty="0" err="1"/>
              <a:t>drošības</a:t>
            </a:r>
            <a:r>
              <a:rPr lang="ru-RU" dirty="0"/>
              <a:t> </a:t>
            </a:r>
            <a:r>
              <a:rPr lang="ru-RU" dirty="0" err="1"/>
              <a:t>noteikumus</a:t>
            </a:r>
            <a:r>
              <a:rPr lang="ru-RU" dirty="0"/>
              <a:t> </a:t>
            </a:r>
            <a:r>
              <a:rPr lang="ru-RU" dirty="0" err="1"/>
              <a:t>savas</a:t>
            </a:r>
            <a:r>
              <a:rPr lang="ru-RU" dirty="0"/>
              <a:t> </a:t>
            </a:r>
            <a:r>
              <a:rPr lang="ru-RU" dirty="0" err="1"/>
              <a:t>ieceres</a:t>
            </a:r>
            <a:r>
              <a:rPr lang="ru-RU" dirty="0"/>
              <a:t> </a:t>
            </a:r>
            <a:r>
              <a:rPr lang="ru-RU" dirty="0" err="1"/>
              <a:t>īstenošanai</a:t>
            </a:r>
            <a:r>
              <a:rPr lang="ru-RU" dirty="0"/>
              <a:t> </a:t>
            </a:r>
            <a:r>
              <a:rPr lang="ru-RU" dirty="0" err="1"/>
              <a:t>no</a:t>
            </a:r>
            <a:r>
              <a:rPr lang="ru-RU" dirty="0"/>
              <a:t> </a:t>
            </a:r>
            <a:r>
              <a:rPr lang="ru-RU" dirty="0" err="1"/>
              <a:t>papīra</a:t>
            </a:r>
            <a:r>
              <a:rPr lang="ru-RU" dirty="0"/>
              <a:t> </a:t>
            </a:r>
            <a:r>
              <a:rPr lang="ru-RU" dirty="0" err="1"/>
              <a:t>un</a:t>
            </a:r>
            <a:r>
              <a:rPr lang="ru-RU" dirty="0"/>
              <a:t> </a:t>
            </a:r>
            <a:r>
              <a:rPr lang="ru-RU" dirty="0" err="1"/>
              <a:t>tekstilmateriāliem</a:t>
            </a:r>
            <a:r>
              <a:rPr lang="ru-RU" dirty="0"/>
              <a:t>: </a:t>
            </a:r>
            <a:r>
              <a:rPr lang="ru-RU" dirty="0" err="1"/>
              <a:t>līmējot</a:t>
            </a:r>
            <a:r>
              <a:rPr lang="ru-RU" dirty="0"/>
              <a:t> </a:t>
            </a:r>
            <a:r>
              <a:rPr lang="ru-RU" dirty="0" err="1"/>
              <a:t>savieno</a:t>
            </a:r>
            <a:r>
              <a:rPr lang="ru-RU" dirty="0"/>
              <a:t> </a:t>
            </a:r>
            <a:r>
              <a:rPr lang="ru-RU" dirty="0" err="1"/>
              <a:t>detaļas</a:t>
            </a:r>
            <a:r>
              <a:rPr lang="ru-RU" dirty="0"/>
              <a:t>; </a:t>
            </a:r>
            <a:r>
              <a:rPr lang="ru-RU" dirty="0" err="1"/>
              <a:t>plēš</a:t>
            </a:r>
            <a:r>
              <a:rPr lang="ru-RU" dirty="0"/>
              <a:t> </a:t>
            </a:r>
            <a:r>
              <a:rPr lang="ru-RU" dirty="0" err="1"/>
              <a:t>papīru</a:t>
            </a:r>
            <a:r>
              <a:rPr lang="ru-RU" dirty="0"/>
              <a:t> </a:t>
            </a:r>
            <a:r>
              <a:rPr lang="ru-RU" dirty="0" err="1"/>
              <a:t>pa</a:t>
            </a:r>
            <a:r>
              <a:rPr lang="ru-RU" dirty="0"/>
              <a:t> </a:t>
            </a:r>
            <a:r>
              <a:rPr lang="ru-RU" dirty="0" err="1"/>
              <a:t>līniju</a:t>
            </a:r>
            <a:r>
              <a:rPr lang="ru-RU" dirty="0"/>
              <a:t>; </a:t>
            </a:r>
            <a:r>
              <a:rPr lang="ru-RU" dirty="0" err="1"/>
              <a:t>loka</a:t>
            </a:r>
            <a:r>
              <a:rPr lang="ru-RU" dirty="0"/>
              <a:t> </a:t>
            </a:r>
            <a:r>
              <a:rPr lang="ru-RU" dirty="0" err="1"/>
              <a:t>papīru</a:t>
            </a:r>
            <a:r>
              <a:rPr lang="ru-RU" dirty="0"/>
              <a:t> </a:t>
            </a:r>
            <a:r>
              <a:rPr lang="ru-RU" dirty="0" err="1"/>
              <a:t>divās</a:t>
            </a:r>
            <a:r>
              <a:rPr lang="ru-RU" dirty="0"/>
              <a:t> </a:t>
            </a:r>
            <a:r>
              <a:rPr lang="ru-RU" dirty="0" err="1"/>
              <a:t>daļās</a:t>
            </a:r>
            <a:r>
              <a:rPr lang="ru-RU" dirty="0"/>
              <a:t>, </a:t>
            </a:r>
            <a:r>
              <a:rPr lang="ru-RU" dirty="0" err="1"/>
              <a:t>lai</a:t>
            </a:r>
            <a:r>
              <a:rPr lang="ru-RU" dirty="0"/>
              <a:t> </a:t>
            </a:r>
            <a:r>
              <a:rPr lang="ru-RU" dirty="0" err="1"/>
              <a:t>iegūtu</a:t>
            </a:r>
            <a:r>
              <a:rPr lang="ru-RU" dirty="0"/>
              <a:t> </a:t>
            </a:r>
            <a:r>
              <a:rPr lang="ru-RU" dirty="0" err="1"/>
              <a:t>sev</a:t>
            </a:r>
            <a:r>
              <a:rPr lang="ru-RU" dirty="0"/>
              <a:t> </a:t>
            </a:r>
            <a:r>
              <a:rPr lang="ru-RU" dirty="0" err="1"/>
              <a:t>vēlamo</a:t>
            </a:r>
            <a:r>
              <a:rPr lang="ru-RU" dirty="0"/>
              <a:t> </a:t>
            </a:r>
            <a:r>
              <a:rPr lang="ru-RU" dirty="0" err="1"/>
              <a:t>formu</a:t>
            </a:r>
            <a:r>
              <a:rPr lang="ru-RU" dirty="0"/>
              <a:t> (</a:t>
            </a:r>
            <a:r>
              <a:rPr lang="ru-RU" dirty="0" err="1"/>
              <a:t>kartīte</a:t>
            </a:r>
            <a:r>
              <a:rPr lang="ru-RU" dirty="0"/>
              <a:t>); </a:t>
            </a:r>
            <a:r>
              <a:rPr lang="ru-RU" dirty="0" err="1"/>
              <a:t>ar</a:t>
            </a:r>
            <a:r>
              <a:rPr lang="ru-RU" dirty="0"/>
              <a:t> </a:t>
            </a:r>
            <a:r>
              <a:rPr lang="ru-RU" dirty="0" err="1"/>
              <a:t>šķērēm</a:t>
            </a:r>
            <a:r>
              <a:rPr lang="ru-RU" dirty="0"/>
              <a:t> </a:t>
            </a:r>
            <a:r>
              <a:rPr lang="ru-RU" dirty="0" err="1"/>
              <a:t>izgriež</a:t>
            </a:r>
            <a:r>
              <a:rPr lang="ru-RU" dirty="0"/>
              <a:t> </a:t>
            </a:r>
            <a:r>
              <a:rPr lang="ru-RU" dirty="0" err="1"/>
              <a:t>vienkāršu</a:t>
            </a:r>
            <a:r>
              <a:rPr lang="ru-RU" dirty="0"/>
              <a:t> </a:t>
            </a:r>
            <a:r>
              <a:rPr lang="ru-RU" dirty="0" err="1"/>
              <a:t>formu</a:t>
            </a:r>
            <a:r>
              <a:rPr lang="ru-RU" dirty="0"/>
              <a:t> </a:t>
            </a:r>
            <a:r>
              <a:rPr lang="ru-RU" dirty="0" err="1"/>
              <a:t>siluetus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501008"/>
            <a:ext cx="3312368" cy="3185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7883" y="3339553"/>
            <a:ext cx="2517744" cy="335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803" y="3501008"/>
            <a:ext cx="2843808" cy="318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Veselības</a:t>
            </a:r>
            <a:r>
              <a:rPr lang="ru-RU" dirty="0" smtClean="0"/>
              <a:t> </a:t>
            </a:r>
            <a:r>
              <a:rPr lang="ru-RU" dirty="0" err="1" smtClean="0"/>
              <a:t>un</a:t>
            </a:r>
            <a:r>
              <a:rPr lang="ru-RU" dirty="0" smtClean="0"/>
              <a:t> </a:t>
            </a:r>
            <a:r>
              <a:rPr lang="ru-RU" dirty="0" err="1" smtClean="0"/>
              <a:t>fiziskās</a:t>
            </a:r>
            <a:r>
              <a:rPr lang="ru-RU" dirty="0" smtClean="0"/>
              <a:t> </a:t>
            </a:r>
            <a:r>
              <a:rPr lang="ru-RU" dirty="0" err="1" smtClean="0"/>
              <a:t>aktivitātes</a:t>
            </a:r>
            <a:r>
              <a:rPr lang="ru-RU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19442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v-LV" dirty="0" smtClean="0"/>
              <a:t>    </a:t>
            </a:r>
            <a:r>
              <a:rPr lang="ru-RU" dirty="0" err="1"/>
              <a:t>Ar</a:t>
            </a:r>
            <a:r>
              <a:rPr lang="ru-RU" dirty="0"/>
              <a:t> </a:t>
            </a:r>
            <a:r>
              <a:rPr lang="ru-RU" dirty="0" err="1"/>
              <a:t>prieku</a:t>
            </a:r>
            <a:r>
              <a:rPr lang="ru-RU" dirty="0"/>
              <a:t> </a:t>
            </a:r>
            <a:r>
              <a:rPr lang="ru-RU" dirty="0" err="1"/>
              <a:t>iesaistās</a:t>
            </a:r>
            <a:r>
              <a:rPr lang="ru-RU" dirty="0"/>
              <a:t> </a:t>
            </a:r>
            <a:r>
              <a:rPr lang="ru-RU" dirty="0" err="1"/>
              <a:t>fiziskajās</a:t>
            </a:r>
            <a:r>
              <a:rPr lang="ru-RU" dirty="0"/>
              <a:t> </a:t>
            </a:r>
            <a:r>
              <a:rPr lang="ru-RU" dirty="0" err="1"/>
              <a:t>aktivitātēs</a:t>
            </a:r>
            <a:r>
              <a:rPr lang="ru-RU" dirty="0"/>
              <a:t> </a:t>
            </a:r>
            <a:r>
              <a:rPr lang="ru-RU" dirty="0" err="1"/>
              <a:t>telpās</a:t>
            </a:r>
            <a:r>
              <a:rPr lang="ru-RU" dirty="0"/>
              <a:t> </a:t>
            </a:r>
            <a:r>
              <a:rPr lang="ru-RU" dirty="0" err="1"/>
              <a:t>un</a:t>
            </a:r>
            <a:r>
              <a:rPr lang="ru-RU" dirty="0"/>
              <a:t> </a:t>
            </a:r>
            <a:r>
              <a:rPr lang="ru-RU" dirty="0" err="1"/>
              <a:t>ārā</a:t>
            </a:r>
            <a:r>
              <a:rPr lang="ru-RU" dirty="0"/>
              <a:t> </a:t>
            </a:r>
            <a:r>
              <a:rPr lang="ru-RU" dirty="0" err="1"/>
              <a:t>un</a:t>
            </a:r>
            <a:r>
              <a:rPr lang="ru-RU" dirty="0"/>
              <a:t> </a:t>
            </a:r>
            <a:r>
              <a:rPr lang="ru-RU" dirty="0" err="1"/>
              <a:t>stāsta</a:t>
            </a:r>
            <a:r>
              <a:rPr lang="ru-RU" dirty="0"/>
              <a:t>, </a:t>
            </a:r>
            <a:r>
              <a:rPr lang="ru-RU" dirty="0" err="1"/>
              <a:t>ka</a:t>
            </a:r>
            <a:r>
              <a:rPr lang="ru-RU" dirty="0"/>
              <a:t> </a:t>
            </a:r>
            <a:r>
              <a:rPr lang="ru-RU" dirty="0" err="1"/>
              <a:t>veselīgi</a:t>
            </a:r>
            <a:r>
              <a:rPr lang="ru-RU" dirty="0"/>
              <a:t> </a:t>
            </a:r>
            <a:r>
              <a:rPr lang="ru-RU" dirty="0" err="1"/>
              <a:t>dzīvot</a:t>
            </a:r>
            <a:r>
              <a:rPr lang="ru-RU" dirty="0"/>
              <a:t> </a:t>
            </a:r>
            <a:r>
              <a:rPr lang="ru-RU" dirty="0" err="1"/>
              <a:t>nozīmē</a:t>
            </a:r>
            <a:r>
              <a:rPr lang="ru-RU" dirty="0"/>
              <a:t> </a:t>
            </a:r>
            <a:r>
              <a:rPr lang="ru-RU" dirty="0" err="1"/>
              <a:t>lietot</a:t>
            </a:r>
            <a:r>
              <a:rPr lang="ru-RU" dirty="0"/>
              <a:t> </a:t>
            </a:r>
            <a:r>
              <a:rPr lang="ru-RU" dirty="0" err="1"/>
              <a:t>veselīgu</a:t>
            </a:r>
            <a:r>
              <a:rPr lang="ru-RU" dirty="0"/>
              <a:t> </a:t>
            </a:r>
            <a:r>
              <a:rPr lang="ru-RU" dirty="0" err="1"/>
              <a:t>uzturu</a:t>
            </a:r>
            <a:r>
              <a:rPr lang="ru-RU" dirty="0"/>
              <a:t>, </a:t>
            </a:r>
            <a:r>
              <a:rPr lang="ru-RU" dirty="0" err="1"/>
              <a:t>ievērot</a:t>
            </a:r>
            <a:r>
              <a:rPr lang="ru-RU" dirty="0"/>
              <a:t> </a:t>
            </a:r>
            <a:r>
              <a:rPr lang="ru-RU" dirty="0" err="1"/>
              <a:t>dienas</a:t>
            </a:r>
            <a:r>
              <a:rPr lang="ru-RU" dirty="0"/>
              <a:t> </a:t>
            </a:r>
            <a:r>
              <a:rPr lang="ru-RU" dirty="0" err="1"/>
              <a:t>režīmu</a:t>
            </a:r>
            <a:r>
              <a:rPr lang="ru-RU" dirty="0"/>
              <a:t>, </a:t>
            </a:r>
            <a:r>
              <a:rPr lang="ru-RU" dirty="0" err="1"/>
              <a:t>ģērbties</a:t>
            </a:r>
            <a:r>
              <a:rPr lang="ru-RU" dirty="0"/>
              <a:t> </a:t>
            </a:r>
            <a:r>
              <a:rPr lang="ru-RU" dirty="0" err="1"/>
              <a:t>atbilstoši</a:t>
            </a:r>
            <a:r>
              <a:rPr lang="ru-RU" dirty="0"/>
              <a:t> </a:t>
            </a:r>
            <a:r>
              <a:rPr lang="ru-RU" dirty="0" err="1"/>
              <a:t>laikapstākļiem</a:t>
            </a:r>
            <a:r>
              <a:rPr lang="ru-RU" dirty="0"/>
              <a:t>, </a:t>
            </a:r>
            <a:r>
              <a:rPr lang="ru-RU" dirty="0" err="1"/>
              <a:t>regulāri</a:t>
            </a:r>
            <a:r>
              <a:rPr lang="ru-RU" dirty="0"/>
              <a:t> </a:t>
            </a:r>
            <a:r>
              <a:rPr lang="ru-RU" dirty="0" err="1"/>
              <a:t>iesaistīties</a:t>
            </a:r>
            <a:r>
              <a:rPr lang="ru-RU" dirty="0"/>
              <a:t> </a:t>
            </a:r>
            <a:r>
              <a:rPr lang="ru-RU" dirty="0" err="1"/>
              <a:t>fiziskajās</a:t>
            </a:r>
            <a:r>
              <a:rPr lang="ru-RU" dirty="0"/>
              <a:t> </a:t>
            </a:r>
            <a:r>
              <a:rPr lang="ru-RU" dirty="0" err="1"/>
              <a:t>aktivitātēs</a:t>
            </a:r>
            <a:r>
              <a:rPr lang="ru-RU" dirty="0"/>
              <a:t>; </a:t>
            </a:r>
            <a:r>
              <a:rPr lang="ru-RU" dirty="0" err="1"/>
              <a:t>mācās</a:t>
            </a:r>
            <a:r>
              <a:rPr lang="ru-RU" dirty="0"/>
              <a:t> </a:t>
            </a:r>
            <a:r>
              <a:rPr lang="ru-RU" dirty="0" err="1"/>
              <a:t>ievērot</a:t>
            </a:r>
            <a:r>
              <a:rPr lang="ru-RU" dirty="0"/>
              <a:t> </a:t>
            </a:r>
            <a:r>
              <a:rPr lang="ru-RU" dirty="0" err="1"/>
              <a:t>veselīga</a:t>
            </a:r>
            <a:r>
              <a:rPr lang="ru-RU" dirty="0"/>
              <a:t> </a:t>
            </a:r>
            <a:r>
              <a:rPr lang="ru-RU" dirty="0" err="1"/>
              <a:t>dzīvesveida</a:t>
            </a:r>
            <a:r>
              <a:rPr lang="ru-RU" dirty="0"/>
              <a:t> </a:t>
            </a:r>
            <a:r>
              <a:rPr lang="ru-RU" dirty="0" err="1"/>
              <a:t>principus</a:t>
            </a:r>
            <a:r>
              <a:rPr lang="ru-RU" dirty="0"/>
              <a:t>. </a:t>
            </a:r>
            <a:endParaRPr lang="lv-LV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01616"/>
            <a:ext cx="2592288" cy="345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212976"/>
            <a:ext cx="4752528" cy="356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3057804" cy="4077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88640"/>
            <a:ext cx="480653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4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856" y="2569706"/>
            <a:ext cx="4960630" cy="6995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Paldies par uzmanību!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96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28799"/>
          </a:xfrm>
        </p:spPr>
        <p:txBody>
          <a:bodyPr/>
          <a:lstStyle/>
          <a:p>
            <a:r>
              <a:rPr lang="ru-RU" dirty="0"/>
              <a:t>TEMATS: </a:t>
            </a:r>
            <a:r>
              <a:rPr lang="ru-RU" dirty="0" err="1"/>
              <a:t>Kā</a:t>
            </a:r>
            <a:r>
              <a:rPr lang="ru-RU" dirty="0"/>
              <a:t> </a:t>
            </a:r>
            <a:r>
              <a:rPr lang="ru-RU" dirty="0" err="1"/>
              <a:t>lai</a:t>
            </a:r>
            <a:r>
              <a:rPr lang="ru-RU" dirty="0"/>
              <a:t> </a:t>
            </a:r>
            <a:r>
              <a:rPr lang="ru-RU" dirty="0" err="1"/>
              <a:t>izaudzē</a:t>
            </a:r>
            <a:r>
              <a:rPr lang="ru-RU" dirty="0" smtClean="0"/>
              <a:t>?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ru-RU" dirty="0" smtClean="0"/>
              <a:t> </a:t>
            </a:r>
            <a:r>
              <a:rPr lang="ru-RU" dirty="0"/>
              <a:t>01.04.2020.-</a:t>
            </a:r>
            <a:r>
              <a:rPr lang="ru-RU" dirty="0" smtClean="0"/>
              <a:t>02.05.2020</a:t>
            </a:r>
            <a:r>
              <a:rPr lang="lv-LV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6120680"/>
          </a:xfrm>
        </p:spPr>
        <p:txBody>
          <a:bodyPr>
            <a:normAutofit/>
          </a:bodyPr>
          <a:lstStyle/>
          <a:p>
            <a:r>
              <a:rPr lang="lv-LV" u="sng" dirty="0">
                <a:solidFill>
                  <a:schemeClr val="tx1"/>
                </a:solidFill>
              </a:rPr>
              <a:t>Ziņa bērnam:   </a:t>
            </a:r>
            <a:endParaRPr lang="lv-LV" u="sng" dirty="0" smtClean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    </a:t>
            </a:r>
            <a:r>
              <a:rPr lang="lv-LV" dirty="0">
                <a:solidFill>
                  <a:schemeClr val="tx1"/>
                </a:solidFill>
              </a:rPr>
              <a:t>Augi aug noteiktos apstākļos.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lv-LV" u="sng" dirty="0">
                <a:solidFill>
                  <a:schemeClr val="tx1"/>
                </a:solidFill>
              </a:rPr>
              <a:t>Sasniedzamais rezultāts: </a:t>
            </a:r>
            <a:endParaRPr lang="lv-LV" u="sng" dirty="0" smtClean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   </a:t>
            </a:r>
            <a:r>
              <a:rPr lang="lv-LV" dirty="0">
                <a:solidFill>
                  <a:schemeClr val="tx1"/>
                </a:solidFill>
              </a:rPr>
              <a:t>Patstāvīgi un secīgi stāsta par izaudzētā auga augšanas ciklu un </a:t>
            </a:r>
            <a:r>
              <a:rPr lang="lv-LV" dirty="0" smtClean="0">
                <a:solidFill>
                  <a:schemeClr val="tx1"/>
                </a:solidFill>
              </a:rPr>
              <a:t>augšana.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lv-LV" dirty="0">
                <a:solidFill>
                  <a:schemeClr val="tx1"/>
                </a:solidFill>
              </a:rPr>
              <a:t>Vērtības un tikumi: </a:t>
            </a:r>
            <a:endParaRPr lang="lv-LV" dirty="0" smtClean="0">
              <a:solidFill>
                <a:schemeClr val="tx1"/>
              </a:solidFill>
            </a:endParaRPr>
          </a:p>
          <a:p>
            <a:r>
              <a:rPr lang="lv-LV" dirty="0">
                <a:solidFill>
                  <a:schemeClr val="tx1"/>
                </a:solidFill>
              </a:rPr>
              <a:t>	</a:t>
            </a:r>
            <a:r>
              <a:rPr lang="lv-LV" dirty="0" smtClean="0">
                <a:solidFill>
                  <a:schemeClr val="tx1"/>
                </a:solidFill>
              </a:rPr>
              <a:t>Daba - </a:t>
            </a:r>
            <a:r>
              <a:rPr lang="lv-LV" dirty="0">
                <a:solidFill>
                  <a:schemeClr val="tx1"/>
                </a:solidFill>
              </a:rPr>
              <a:t>mērenība, </a:t>
            </a:r>
            <a:r>
              <a:rPr lang="lv-LV" dirty="0" smtClean="0">
                <a:solidFill>
                  <a:schemeClr val="tx1"/>
                </a:solidFill>
              </a:rPr>
              <a:t>atbildība. </a:t>
            </a:r>
            <a:r>
              <a:rPr lang="lv-LV" dirty="0">
                <a:solidFill>
                  <a:schemeClr val="tx1"/>
                </a:solidFill>
              </a:rPr>
              <a:t>Saudzēt dabu, taupīt dabas resursus.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Mums patīk pildīt uzdevumus neskatoties ne uz ko…</a:t>
            </a:r>
            <a:endParaRPr lang="ru-RU" dirty="0"/>
          </a:p>
        </p:txBody>
      </p:sp>
      <p:pic>
        <p:nvPicPr>
          <p:cNvPr id="1026" name="Picture 2" descr="C:\Users\lilita\Desktop\darbs\IMG-20200405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394472" cy="4525963"/>
          </a:xfrm>
          <a:prstGeom prst="rect">
            <a:avLst/>
          </a:prstGeom>
          <a:noFill/>
        </p:spPr>
      </p:pic>
      <p:pic>
        <p:nvPicPr>
          <p:cNvPr id="1027" name="Picture 3" descr="C:\Users\lilita\Desktop\darbs\IMG-20200406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88640"/>
            <a:ext cx="4032448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08720"/>
            <a:ext cx="3847356" cy="5129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356992"/>
            <a:ext cx="2520280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4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Valodu joma: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lv-LV" dirty="0" smtClean="0"/>
              <a:t>Mazākumtautību valoda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1728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v-LV" dirty="0" smtClean="0"/>
              <a:t>    </a:t>
            </a:r>
            <a:r>
              <a:rPr lang="ru-RU" dirty="0" err="1" smtClean="0"/>
              <a:t>Atbild</a:t>
            </a:r>
            <a:r>
              <a:rPr lang="ru-RU" dirty="0" smtClean="0"/>
              <a:t> </a:t>
            </a:r>
            <a:r>
              <a:rPr lang="ru-RU" dirty="0" err="1"/>
              <a:t>uz</a:t>
            </a:r>
            <a:r>
              <a:rPr lang="ru-RU" dirty="0"/>
              <a:t> </a:t>
            </a:r>
            <a:r>
              <a:rPr lang="ru-RU" dirty="0" err="1"/>
              <a:t>vienkāršiem</a:t>
            </a:r>
            <a:r>
              <a:rPr lang="ru-RU" dirty="0"/>
              <a:t> </a:t>
            </a:r>
            <a:r>
              <a:rPr lang="ru-RU" dirty="0" err="1"/>
              <a:t>jautājumiem</a:t>
            </a:r>
            <a:r>
              <a:rPr lang="ru-RU" dirty="0"/>
              <a:t> </a:t>
            </a:r>
            <a:r>
              <a:rPr lang="ru-RU" dirty="0" err="1"/>
              <a:t>par</a:t>
            </a:r>
            <a:r>
              <a:rPr lang="ru-RU" dirty="0"/>
              <a:t> </a:t>
            </a:r>
            <a:r>
              <a:rPr lang="ru-RU" dirty="0" err="1" smtClean="0"/>
              <a:t>zināmiem</a:t>
            </a:r>
            <a:r>
              <a:rPr lang="lv-LV" dirty="0" smtClean="0"/>
              <a:t> </a:t>
            </a:r>
            <a:r>
              <a:rPr lang="ru-RU" dirty="0" err="1" smtClean="0"/>
              <a:t>priekšmetiem</a:t>
            </a:r>
            <a:r>
              <a:rPr lang="ru-RU" dirty="0"/>
              <a:t>, </a:t>
            </a:r>
            <a:r>
              <a:rPr lang="ru-RU" dirty="0" err="1"/>
              <a:t>dzīvām</a:t>
            </a:r>
            <a:r>
              <a:rPr lang="ru-RU" dirty="0"/>
              <a:t> </a:t>
            </a:r>
            <a:r>
              <a:rPr lang="ru-RU" dirty="0" err="1"/>
              <a:t>būtnēm</a:t>
            </a:r>
            <a:r>
              <a:rPr lang="ru-RU" dirty="0"/>
              <a:t> </a:t>
            </a:r>
            <a:r>
              <a:rPr lang="ru-RU" dirty="0" err="1"/>
              <a:t>un</a:t>
            </a:r>
            <a:r>
              <a:rPr lang="ru-RU" dirty="0"/>
              <a:t> </a:t>
            </a:r>
            <a:r>
              <a:rPr lang="ru-RU" dirty="0" err="1"/>
              <a:t>darbībām</a:t>
            </a:r>
            <a:r>
              <a:rPr lang="ru-RU" dirty="0"/>
              <a:t> (</a:t>
            </a:r>
            <a:r>
              <a:rPr lang="ru-RU" dirty="0" err="1"/>
              <a:t>maz</a:t>
            </a:r>
            <a:r>
              <a:rPr lang="ru-RU" dirty="0"/>
              <a:t>. </a:t>
            </a:r>
            <a:r>
              <a:rPr lang="ru-RU" dirty="0" err="1"/>
              <a:t>t</a:t>
            </a:r>
            <a:r>
              <a:rPr lang="ru-RU" dirty="0"/>
              <a:t>.). </a:t>
            </a:r>
          </a:p>
          <a:p>
            <a:pPr>
              <a:buNone/>
            </a:pPr>
            <a:r>
              <a:rPr lang="lv-LV" dirty="0" smtClean="0"/>
              <a:t>    </a:t>
            </a:r>
            <a:r>
              <a:rPr lang="ru-RU" dirty="0" err="1" smtClean="0"/>
              <a:t>Stāsta</a:t>
            </a:r>
            <a:r>
              <a:rPr lang="ru-RU" dirty="0" smtClean="0"/>
              <a:t> </a:t>
            </a:r>
            <a:r>
              <a:rPr lang="ru-RU" dirty="0" err="1"/>
              <a:t>par</a:t>
            </a:r>
            <a:r>
              <a:rPr lang="ru-RU" dirty="0"/>
              <a:t> </a:t>
            </a:r>
            <a:r>
              <a:rPr lang="ru-RU" dirty="0" err="1"/>
              <a:t>redzēto</a:t>
            </a:r>
            <a:r>
              <a:rPr lang="ru-RU" dirty="0"/>
              <a:t>, </a:t>
            </a:r>
            <a:r>
              <a:rPr lang="ru-RU" dirty="0" err="1"/>
              <a:t>dzirdēto</a:t>
            </a:r>
            <a:r>
              <a:rPr lang="ru-RU" dirty="0"/>
              <a:t>, </a:t>
            </a:r>
            <a:r>
              <a:rPr lang="ru-RU" dirty="0" err="1"/>
              <a:t>piedzīvoto</a:t>
            </a:r>
            <a:r>
              <a:rPr lang="ru-RU" dirty="0"/>
              <a:t>, </a:t>
            </a:r>
            <a:r>
              <a:rPr lang="ru-RU" dirty="0" err="1"/>
              <a:t>saskaņo</a:t>
            </a:r>
            <a:r>
              <a:rPr lang="ru-RU" dirty="0"/>
              <a:t> </a:t>
            </a:r>
            <a:r>
              <a:rPr lang="ru-RU" dirty="0" err="1"/>
              <a:t>vārdus</a:t>
            </a:r>
            <a:r>
              <a:rPr lang="ru-RU" dirty="0"/>
              <a:t> </a:t>
            </a:r>
            <a:r>
              <a:rPr lang="ru-RU" dirty="0" err="1"/>
              <a:t>teikumā</a:t>
            </a:r>
            <a:r>
              <a:rPr lang="ru-RU" dirty="0" smtClean="0"/>
              <a:t>.</a:t>
            </a:r>
            <a:endParaRPr lang="lv-LV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lilita\Downloads\IMG-20200405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608512" cy="345638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273" y="3140968"/>
            <a:ext cx="346931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Sociālā</a:t>
            </a:r>
            <a:r>
              <a:rPr lang="ru-RU" dirty="0" smtClean="0"/>
              <a:t> </a:t>
            </a:r>
            <a:r>
              <a:rPr lang="ru-RU" dirty="0" err="1" smtClean="0"/>
              <a:t>un</a:t>
            </a:r>
            <a:r>
              <a:rPr lang="ru-RU" dirty="0" smtClean="0"/>
              <a:t> </a:t>
            </a:r>
            <a:r>
              <a:rPr lang="ru-RU" dirty="0" err="1" smtClean="0"/>
              <a:t>pilsoniskā</a:t>
            </a:r>
            <a:r>
              <a:rPr lang="lv-LV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dirty="0" smtClean="0"/>
              <a:t>           </a:t>
            </a:r>
            <a:r>
              <a:rPr lang="ru-RU" dirty="0" err="1" smtClean="0"/>
              <a:t>Sakārto</a:t>
            </a:r>
            <a:r>
              <a:rPr lang="ru-RU" dirty="0" smtClean="0"/>
              <a:t> </a:t>
            </a:r>
            <a:r>
              <a:rPr lang="ru-RU" dirty="0" err="1"/>
              <a:t>savu</a:t>
            </a:r>
            <a:r>
              <a:rPr lang="ru-RU" dirty="0"/>
              <a:t> </a:t>
            </a:r>
            <a:r>
              <a:rPr lang="ru-RU" dirty="0" err="1"/>
              <a:t>darba</a:t>
            </a:r>
            <a:r>
              <a:rPr lang="ru-RU" dirty="0"/>
              <a:t> </a:t>
            </a:r>
            <a:r>
              <a:rPr lang="ru-RU" dirty="0" err="1"/>
              <a:t>vietu</a:t>
            </a:r>
            <a:r>
              <a:rPr lang="ru-RU" dirty="0"/>
              <a:t> </a:t>
            </a:r>
            <a:r>
              <a:rPr lang="ru-RU" dirty="0" err="1"/>
              <a:t>pēc</a:t>
            </a:r>
            <a:r>
              <a:rPr lang="ru-RU" dirty="0"/>
              <a:t> </a:t>
            </a:r>
            <a:r>
              <a:rPr lang="ru-RU" dirty="0" err="1"/>
              <a:t>darba</a:t>
            </a:r>
            <a:r>
              <a:rPr lang="ru-RU" dirty="0" smtClean="0"/>
              <a:t>.</a:t>
            </a:r>
            <a:endParaRPr lang="lv-LV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880"/>
            <a:ext cx="4258816" cy="4104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348880"/>
            <a:ext cx="316835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Kultūras</a:t>
            </a:r>
            <a:r>
              <a:rPr lang="ru-RU" dirty="0" smtClean="0"/>
              <a:t> </a:t>
            </a:r>
            <a:r>
              <a:rPr lang="ru-RU" dirty="0" err="1" smtClean="0"/>
              <a:t>izpratnes</a:t>
            </a:r>
            <a:r>
              <a:rPr lang="ru-RU" dirty="0" smtClean="0"/>
              <a:t> </a:t>
            </a:r>
            <a:r>
              <a:rPr lang="ru-RU" dirty="0" err="1" smtClean="0"/>
              <a:t>un</a:t>
            </a:r>
            <a:r>
              <a:rPr lang="ru-RU" dirty="0" smtClean="0"/>
              <a:t> </a:t>
            </a:r>
            <a:r>
              <a:rPr lang="ru-RU" dirty="0" err="1" smtClean="0"/>
              <a:t>pašizpausmes</a:t>
            </a:r>
            <a:r>
              <a:rPr lang="ru-RU" dirty="0" smtClean="0"/>
              <a:t> </a:t>
            </a:r>
            <a:r>
              <a:rPr lang="ru-RU" dirty="0" err="1" smtClean="0"/>
              <a:t>mākslā</a:t>
            </a:r>
            <a:r>
              <a:rPr lang="ru-RU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</a:t>
            </a:r>
            <a:r>
              <a:rPr lang="ru-RU" dirty="0" err="1" smtClean="0"/>
              <a:t>Vēro</a:t>
            </a:r>
            <a:r>
              <a:rPr lang="ru-RU" dirty="0"/>
              <a:t>, </a:t>
            </a:r>
            <a:r>
              <a:rPr lang="ru-RU" dirty="0" err="1"/>
              <a:t>klausās</a:t>
            </a:r>
            <a:r>
              <a:rPr lang="ru-RU" dirty="0"/>
              <a:t>, </a:t>
            </a:r>
            <a:r>
              <a:rPr lang="ru-RU" dirty="0" err="1"/>
              <a:t>spēlējas</a:t>
            </a:r>
            <a:r>
              <a:rPr lang="ru-RU" dirty="0"/>
              <a:t> </a:t>
            </a:r>
            <a:r>
              <a:rPr lang="ru-RU" dirty="0" err="1"/>
              <a:t>un</a:t>
            </a:r>
            <a:r>
              <a:rPr lang="ru-RU" dirty="0"/>
              <a:t> </a:t>
            </a:r>
            <a:r>
              <a:rPr lang="ru-RU" dirty="0" err="1"/>
              <a:t>iztēlojas</a:t>
            </a:r>
            <a:r>
              <a:rPr lang="ru-RU" dirty="0"/>
              <a:t>; </a:t>
            </a:r>
            <a:r>
              <a:rPr lang="ru-RU" dirty="0" err="1"/>
              <a:t>rada</a:t>
            </a:r>
            <a:r>
              <a:rPr lang="ru-RU" dirty="0"/>
              <a:t> </a:t>
            </a:r>
            <a:r>
              <a:rPr lang="ru-RU" dirty="0" err="1"/>
              <a:t>un</a:t>
            </a:r>
            <a:r>
              <a:rPr lang="ru-RU" dirty="0"/>
              <a:t> </a:t>
            </a:r>
            <a:r>
              <a:rPr lang="ru-RU" dirty="0" err="1"/>
              <a:t>īsteno</a:t>
            </a:r>
            <a:r>
              <a:rPr lang="ru-RU" dirty="0"/>
              <a:t> </a:t>
            </a:r>
            <a:r>
              <a:rPr lang="ru-RU" dirty="0" err="1"/>
              <a:t>ideju</a:t>
            </a:r>
            <a:r>
              <a:rPr lang="ru-RU" dirty="0"/>
              <a:t> </a:t>
            </a:r>
            <a:r>
              <a:rPr lang="ru-RU" dirty="0" err="1"/>
              <a:t>sevi</a:t>
            </a:r>
            <a:r>
              <a:rPr lang="ru-RU" dirty="0"/>
              <a:t> </a:t>
            </a:r>
            <a:r>
              <a:rPr lang="ru-RU" dirty="0" err="1"/>
              <a:t>interesējošā</a:t>
            </a:r>
            <a:r>
              <a:rPr lang="ru-RU" dirty="0"/>
              <a:t> </a:t>
            </a:r>
            <a:r>
              <a:rPr lang="ru-RU" dirty="0" err="1"/>
              <a:t>mākslinieciskā</a:t>
            </a:r>
            <a:r>
              <a:rPr lang="ru-RU" dirty="0"/>
              <a:t> </a:t>
            </a:r>
            <a:r>
              <a:rPr lang="ru-RU" dirty="0" err="1"/>
              <a:t>darbībā</a:t>
            </a:r>
            <a:r>
              <a:rPr lang="ru-RU" dirty="0"/>
              <a:t>. </a:t>
            </a:r>
          </a:p>
        </p:txBody>
      </p:sp>
      <p:pic>
        <p:nvPicPr>
          <p:cNvPr id="3074" name="Picture 2" descr="C:\Users\lilita\Downloads\IMG-20200324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74994"/>
            <a:ext cx="4248472" cy="3186354"/>
          </a:xfrm>
          <a:prstGeom prst="rect">
            <a:avLst/>
          </a:prstGeom>
          <a:noFill/>
        </p:spPr>
      </p:pic>
      <p:pic>
        <p:nvPicPr>
          <p:cNvPr id="3075" name="Picture 3" descr="C:\Users\lilita\Downloads\IMG-20200330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6"/>
            <a:ext cx="2789518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Dabaszinātņu</a:t>
            </a:r>
            <a:r>
              <a:rPr lang="ru-RU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/>
              <a:t>Izturas</a:t>
            </a:r>
            <a:r>
              <a:rPr lang="ru-RU" dirty="0"/>
              <a:t> </a:t>
            </a:r>
            <a:r>
              <a:rPr lang="ru-RU" dirty="0" err="1"/>
              <a:t>saudzīgi</a:t>
            </a:r>
            <a:r>
              <a:rPr lang="ru-RU" dirty="0"/>
              <a:t> </a:t>
            </a:r>
            <a:r>
              <a:rPr lang="ru-RU" dirty="0" err="1"/>
              <a:t>pret</a:t>
            </a:r>
            <a:r>
              <a:rPr lang="ru-RU" dirty="0"/>
              <a:t> </a:t>
            </a:r>
            <a:r>
              <a:rPr lang="ru-RU" dirty="0" err="1"/>
              <a:t>augiem</a:t>
            </a:r>
            <a:r>
              <a:rPr lang="ru-RU" dirty="0"/>
              <a:t> </a:t>
            </a:r>
            <a:r>
              <a:rPr lang="ru-RU" dirty="0" err="1"/>
              <a:t>un</a:t>
            </a:r>
            <a:r>
              <a:rPr lang="ru-RU" dirty="0"/>
              <a:t> </a:t>
            </a:r>
            <a:r>
              <a:rPr lang="ru-RU" dirty="0" err="1"/>
              <a:t>dzīvniekiem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132856"/>
            <a:ext cx="3312368" cy="4416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00" y="2132855"/>
            <a:ext cx="3312368" cy="441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Matemātikas</a:t>
            </a:r>
            <a:r>
              <a:rPr lang="ru-RU" dirty="0" smtClean="0"/>
              <a:t> </a:t>
            </a:r>
            <a:r>
              <a:rPr lang="ru-RU" dirty="0" err="1" smtClean="0"/>
              <a:t>joma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   </a:t>
            </a:r>
            <a:r>
              <a:rPr lang="ru-RU" dirty="0" err="1" smtClean="0"/>
              <a:t>Grupē</a:t>
            </a:r>
            <a:r>
              <a:rPr lang="ru-RU" dirty="0" smtClean="0"/>
              <a:t> </a:t>
            </a:r>
            <a:r>
              <a:rPr lang="ru-RU" dirty="0" err="1"/>
              <a:t>priekšmetus</a:t>
            </a:r>
            <a:r>
              <a:rPr lang="ru-RU" dirty="0"/>
              <a:t> </a:t>
            </a:r>
            <a:r>
              <a:rPr lang="ru-RU" dirty="0" err="1"/>
              <a:t>pēc</a:t>
            </a:r>
            <a:r>
              <a:rPr lang="ru-RU" dirty="0"/>
              <a:t> </a:t>
            </a:r>
            <a:r>
              <a:rPr lang="ru-RU" dirty="0" err="1"/>
              <a:t>vienas</a:t>
            </a:r>
            <a:r>
              <a:rPr lang="ru-RU" dirty="0"/>
              <a:t> </a:t>
            </a:r>
            <a:r>
              <a:rPr lang="ru-RU" dirty="0" err="1"/>
              <a:t>pazīmes</a:t>
            </a:r>
            <a:r>
              <a:rPr lang="ru-RU" dirty="0"/>
              <a:t>, </a:t>
            </a:r>
            <a:r>
              <a:rPr lang="ru-RU" dirty="0" err="1"/>
              <a:t>piemēram</a:t>
            </a:r>
            <a:r>
              <a:rPr lang="ru-RU" dirty="0"/>
              <a:t>, </a:t>
            </a:r>
            <a:r>
              <a:rPr lang="ru-RU" dirty="0" err="1"/>
              <a:t>krāsas</a:t>
            </a:r>
            <a:r>
              <a:rPr lang="ru-RU" dirty="0"/>
              <a:t>, </a:t>
            </a:r>
            <a:r>
              <a:rPr lang="ru-RU" dirty="0" err="1"/>
              <a:t>lieluma</a:t>
            </a:r>
            <a:r>
              <a:rPr lang="ru-RU" dirty="0"/>
              <a:t>, </a:t>
            </a:r>
            <a:r>
              <a:rPr lang="ru-RU" dirty="0" err="1"/>
              <a:t>formas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80928"/>
            <a:ext cx="4330824" cy="3734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780928"/>
            <a:ext cx="2800629" cy="373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251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Тема Office</vt:lpstr>
      <vt:lpstr>Slide 1</vt:lpstr>
      <vt:lpstr>TEMATS: Kā lai izaudzē?  01.04.2020.-02.05.2020.</vt:lpstr>
      <vt:lpstr>Mums patīk pildīt uzdevumus neskatoties ne uz ko…</vt:lpstr>
      <vt:lpstr>Slide 4</vt:lpstr>
      <vt:lpstr>Valodu joma: Mazākumtautību valoda</vt:lpstr>
      <vt:lpstr>Sociālā un pilsoniskā joma</vt:lpstr>
      <vt:lpstr>Kultūras izpratnes un pašizpausmes mākslā joma</vt:lpstr>
      <vt:lpstr>Dabaszinātņu joma</vt:lpstr>
      <vt:lpstr>Matemātikas joma</vt:lpstr>
      <vt:lpstr>Slide 10</vt:lpstr>
      <vt:lpstr>Tehnoloģiju joma</vt:lpstr>
      <vt:lpstr>Veselības un fiziskās aktivitātes joma</vt:lpstr>
      <vt:lpstr>Slide 13</vt:lpstr>
      <vt:lpstr>Paldies par uzmanību!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lilita</dc:creator>
  <cp:lastModifiedBy>Windows User</cp:lastModifiedBy>
  <cp:revision>9</cp:revision>
  <dcterms:created xsi:type="dcterms:W3CDTF">2020-04-09T06:27:38Z</dcterms:created>
  <dcterms:modified xsi:type="dcterms:W3CDTF">2020-04-30T12:36:46Z</dcterms:modified>
</cp:coreProperties>
</file>