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62" r:id="rId2"/>
    <p:sldId id="264" r:id="rId3"/>
    <p:sldId id="271" r:id="rId4"/>
    <p:sldId id="259" r:id="rId5"/>
    <p:sldId id="260" r:id="rId6"/>
    <p:sldId id="261" r:id="rId7"/>
    <p:sldId id="272" r:id="rId8"/>
    <p:sldId id="265" r:id="rId9"/>
    <p:sldId id="266" r:id="rId10"/>
    <p:sldId id="270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087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239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94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3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869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337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498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558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68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76" y="505797"/>
            <a:ext cx="4791466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2" y="1482684"/>
            <a:ext cx="4960630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7726" y="2569706"/>
            <a:ext cx="4960630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" y="2569705"/>
            <a:ext cx="1267607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74" y="4089357"/>
            <a:ext cx="1172720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77" y="1959719"/>
            <a:ext cx="1740483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0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87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77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694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5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962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1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79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76083E-AC92-4120-82E8-0D9A1C2BF6EE}" type="datetimeFigureOut">
              <a:rPr lang="lv-LV" smtClean="0"/>
              <a:pPr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19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74" y="3292383"/>
            <a:ext cx="1586487" cy="3145542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4416550"/>
            <a:ext cx="430151" cy="5050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15737" y="3182207"/>
            <a:ext cx="1812802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142999" y="188640"/>
            <a:ext cx="6858000" cy="527163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8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 smtClean="0">
                <a:solidFill>
                  <a:srgbClr val="002060"/>
                </a:solidFill>
              </a:rPr>
              <a:t>1.PII         6.grupa – «Ezītis»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56388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Pirmsskolas izglītības skolotājas - Irina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Laizāne,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Tatjana Kokina.</a:t>
            </a:r>
            <a:endParaRPr lang="ru-RU" dirty="0"/>
          </a:p>
        </p:txBody>
      </p:sp>
      <p:pic>
        <p:nvPicPr>
          <p:cNvPr id="4097" name="Picture 1" descr="C:\Users\lilita\Downloads\IMG-20200327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931463"/>
            <a:ext cx="2286000" cy="470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ta\Desktop\darbs\IMG-20200331-WA0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3165872" cy="4221163"/>
          </a:xfrm>
          <a:prstGeom prst="rect">
            <a:avLst/>
          </a:prstGeom>
          <a:noFill/>
        </p:spPr>
      </p:pic>
      <p:pic>
        <p:nvPicPr>
          <p:cNvPr id="5" name="Picture 4" descr="C:\Users\lilita\Desktop\darbs\IMG-20200331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94000"/>
            <a:ext cx="2933700" cy="3911600"/>
          </a:xfrm>
          <a:prstGeom prst="rect">
            <a:avLst/>
          </a:prstGeom>
          <a:noFill/>
        </p:spPr>
      </p:pic>
      <p:pic>
        <p:nvPicPr>
          <p:cNvPr id="27651" name="Picture 3" descr="C:\Users\lilita\Downloads\IMG-20200324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"/>
            <a:ext cx="7773338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Tehnoloģiju</a:t>
            </a:r>
            <a:r>
              <a:rPr lang="lv-LV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066801"/>
            <a:ext cx="7772870" cy="1142999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Veido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savieno</a:t>
            </a:r>
            <a:r>
              <a:rPr lang="ru-RU" dirty="0" smtClean="0"/>
              <a:t> </a:t>
            </a:r>
            <a:r>
              <a:rPr lang="ru-RU" dirty="0" err="1" smtClean="0"/>
              <a:t>detaļas</a:t>
            </a:r>
            <a:r>
              <a:rPr lang="ru-RU" dirty="0" smtClean="0"/>
              <a:t>, </a:t>
            </a:r>
            <a:r>
              <a:rPr lang="ru-RU" dirty="0" err="1" smtClean="0"/>
              <a:t>iegūstot</a:t>
            </a:r>
            <a:r>
              <a:rPr lang="ru-RU" dirty="0" smtClean="0"/>
              <a:t> </a:t>
            </a:r>
            <a:r>
              <a:rPr lang="ru-RU" dirty="0" err="1" smtClean="0"/>
              <a:t>sev</a:t>
            </a:r>
            <a:r>
              <a:rPr lang="ru-RU" dirty="0" smtClean="0"/>
              <a:t> </a:t>
            </a:r>
            <a:r>
              <a:rPr lang="ru-RU" dirty="0" err="1" smtClean="0"/>
              <a:t>vēlamo</a:t>
            </a:r>
            <a:r>
              <a:rPr lang="ru-RU" dirty="0" smtClean="0"/>
              <a:t> </a:t>
            </a:r>
            <a:r>
              <a:rPr lang="ru-RU" dirty="0" err="1" smtClean="0"/>
              <a:t>formu</a:t>
            </a:r>
            <a:r>
              <a:rPr lang="ru-RU" dirty="0" smtClean="0"/>
              <a:t> </a:t>
            </a:r>
            <a:r>
              <a:rPr lang="ru-RU" dirty="0" err="1" smtClean="0"/>
              <a:t>no</a:t>
            </a:r>
            <a:r>
              <a:rPr lang="ru-RU" dirty="0" smtClean="0"/>
              <a:t> </a:t>
            </a:r>
            <a:r>
              <a:rPr lang="ru-RU" dirty="0" err="1" smtClean="0"/>
              <a:t>piedāvātajiem</a:t>
            </a:r>
            <a:r>
              <a:rPr lang="ru-RU" dirty="0" smtClean="0"/>
              <a:t> </a:t>
            </a:r>
            <a:r>
              <a:rPr lang="ru-RU" dirty="0" err="1" smtClean="0"/>
              <a:t>vai</a:t>
            </a:r>
            <a:r>
              <a:rPr lang="ru-RU" dirty="0" smtClean="0"/>
              <a:t> </a:t>
            </a:r>
            <a:r>
              <a:rPr lang="ru-RU" dirty="0" err="1" smtClean="0"/>
              <a:t>izvēlētajiem</a:t>
            </a:r>
            <a:r>
              <a:rPr lang="ru-RU" dirty="0" smtClean="0"/>
              <a:t> </a:t>
            </a:r>
            <a:r>
              <a:rPr lang="ru-RU" dirty="0" err="1" smtClean="0"/>
              <a:t>materiāliem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C:\Users\lilita\Downloads\IMG-20200405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3429000" cy="2571750"/>
          </a:xfrm>
          <a:prstGeom prst="rect">
            <a:avLst/>
          </a:prstGeom>
          <a:noFill/>
        </p:spPr>
      </p:pic>
      <p:pic>
        <p:nvPicPr>
          <p:cNvPr id="26627" name="Picture 3" descr="C:\Users\lilita\Downloads\IMG-20200405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2819400" cy="3759200"/>
          </a:xfrm>
          <a:prstGeom prst="rect">
            <a:avLst/>
          </a:prstGeom>
          <a:noFill/>
        </p:spPr>
      </p:pic>
      <p:pic>
        <p:nvPicPr>
          <p:cNvPr id="26628" name="Picture 4" descr="C:\Users\lilita\Downloads\IMG-20200405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5908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76200"/>
            <a:ext cx="7773338" cy="1376493"/>
          </a:xfrm>
        </p:spPr>
        <p:txBody>
          <a:bodyPr>
            <a:normAutofit/>
          </a:bodyPr>
          <a:lstStyle/>
          <a:p>
            <a:r>
              <a:rPr lang="ru-RU" dirty="0" err="1" smtClean="0"/>
              <a:t>Veselības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fiziskās</a:t>
            </a:r>
            <a:r>
              <a:rPr lang="ru-RU" dirty="0" smtClean="0"/>
              <a:t> </a:t>
            </a:r>
            <a:r>
              <a:rPr lang="ru-RU" dirty="0" err="1" smtClean="0"/>
              <a:t>aktivitātes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452693"/>
            <a:ext cx="7772870" cy="985707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Ikdienā</a:t>
            </a:r>
            <a:r>
              <a:rPr lang="ru-RU" dirty="0" smtClean="0"/>
              <a:t> </a:t>
            </a:r>
            <a:r>
              <a:rPr lang="ru-RU" dirty="0" err="1" smtClean="0"/>
              <a:t>regulāri</a:t>
            </a:r>
            <a:r>
              <a:rPr lang="ru-RU" dirty="0" smtClean="0"/>
              <a:t> </a:t>
            </a:r>
            <a:r>
              <a:rPr lang="ru-RU" dirty="0" err="1" smtClean="0"/>
              <a:t>ievēro</a:t>
            </a:r>
            <a:r>
              <a:rPr lang="ru-RU" dirty="0" smtClean="0"/>
              <a:t> </a:t>
            </a:r>
            <a:r>
              <a:rPr lang="ru-RU" dirty="0" err="1" smtClean="0"/>
              <a:t>personīgo</a:t>
            </a:r>
            <a:r>
              <a:rPr lang="ru-RU" dirty="0" smtClean="0"/>
              <a:t> </a:t>
            </a:r>
            <a:r>
              <a:rPr lang="ru-RU" dirty="0" err="1" smtClean="0"/>
              <a:t>higiēnu</a:t>
            </a:r>
            <a:r>
              <a:rPr lang="ru-RU" dirty="0" smtClean="0"/>
              <a:t>. </a:t>
            </a:r>
            <a:r>
              <a:rPr lang="ru-RU" dirty="0" err="1" smtClean="0"/>
              <a:t>Pārvar</a:t>
            </a:r>
            <a:r>
              <a:rPr lang="ru-RU" dirty="0" smtClean="0"/>
              <a:t> </a:t>
            </a:r>
            <a:r>
              <a:rPr lang="ru-RU" dirty="0" err="1" smtClean="0"/>
              <a:t>šķēršļus</a:t>
            </a:r>
            <a:r>
              <a:rPr lang="ru-RU" dirty="0" smtClean="0"/>
              <a:t>, </a:t>
            </a:r>
            <a:r>
              <a:rPr lang="ru-RU" dirty="0" err="1" smtClean="0"/>
              <a:t>izvēloties</a:t>
            </a:r>
            <a:r>
              <a:rPr lang="ru-RU" dirty="0" smtClean="0"/>
              <a:t> </a:t>
            </a:r>
            <a:r>
              <a:rPr lang="ru-RU" dirty="0" err="1" smtClean="0"/>
              <a:t>darbības</a:t>
            </a:r>
            <a:r>
              <a:rPr lang="ru-RU" dirty="0" smtClean="0"/>
              <a:t> </a:t>
            </a:r>
            <a:r>
              <a:rPr lang="ru-RU" dirty="0" err="1" smtClean="0"/>
              <a:t>veidu</a:t>
            </a:r>
            <a:r>
              <a:rPr lang="ru-RU" dirty="0" smtClean="0"/>
              <a:t> </a:t>
            </a:r>
            <a:r>
              <a:rPr lang="ru-RU" dirty="0" err="1" smtClean="0"/>
              <a:t>atbilstoši</a:t>
            </a:r>
            <a:r>
              <a:rPr lang="ru-RU" dirty="0" smtClean="0"/>
              <a:t> </a:t>
            </a:r>
            <a:r>
              <a:rPr lang="ru-RU" dirty="0" err="1" smtClean="0"/>
              <a:t>situācijai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lilita\Downloads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2437705" cy="3352800"/>
          </a:xfrm>
          <a:prstGeom prst="rect">
            <a:avLst/>
          </a:prstGeom>
          <a:noFill/>
        </p:spPr>
      </p:pic>
      <p:pic>
        <p:nvPicPr>
          <p:cNvPr id="25603" name="Picture 3" descr="C:\Users\lilita\Downloads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548510" cy="3505200"/>
          </a:xfrm>
          <a:prstGeom prst="rect">
            <a:avLst/>
          </a:prstGeom>
          <a:noFill/>
        </p:spPr>
      </p:pic>
      <p:pic>
        <p:nvPicPr>
          <p:cNvPr id="25604" name="Picture 4" descr="C:\Users\lilita\Downloads\IMG-20200330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90991"/>
            <a:ext cx="3202259" cy="4114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856" y="1981200"/>
            <a:ext cx="496063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lv-LV" smtClean="0">
                <a:solidFill>
                  <a:schemeClr val="tx1"/>
                </a:solidFill>
              </a:rPr>
              <a:t>Paldies </a:t>
            </a:r>
            <a:r>
              <a:rPr lang="lv-LV" smtClean="0">
                <a:solidFill>
                  <a:schemeClr val="tx1"/>
                </a:solidFill>
              </a:rPr>
              <a:t/>
            </a:r>
            <a:br>
              <a:rPr lang="lv-LV" smtClean="0">
                <a:solidFill>
                  <a:schemeClr val="tx1"/>
                </a:solidFill>
              </a:rPr>
            </a:br>
            <a:r>
              <a:rPr lang="lv-LV" smtClean="0">
                <a:solidFill>
                  <a:schemeClr val="tx1"/>
                </a:solidFill>
              </a:rPr>
              <a:t>par </a:t>
            </a:r>
            <a:r>
              <a:rPr lang="lv-LV" dirty="0" smtClean="0">
                <a:solidFill>
                  <a:schemeClr val="tx1"/>
                </a:solidFill>
              </a:rPr>
              <a:t>uzmanību!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664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TEMATS:</a:t>
            </a:r>
            <a:r>
              <a:rPr lang="ru-RU" dirty="0" smtClean="0"/>
              <a:t> </a:t>
            </a:r>
            <a:r>
              <a:rPr lang="ru-RU" dirty="0" err="1" smtClean="0"/>
              <a:t>Kā</a:t>
            </a:r>
            <a:r>
              <a:rPr lang="ru-RU" dirty="0" smtClean="0"/>
              <a:t> </a:t>
            </a:r>
            <a:r>
              <a:rPr lang="ru-RU" dirty="0" err="1" smtClean="0"/>
              <a:t>rodas</a:t>
            </a:r>
            <a:r>
              <a:rPr lang="ru-RU" dirty="0" smtClean="0"/>
              <a:t> </a:t>
            </a:r>
            <a:r>
              <a:rPr lang="ru-RU" dirty="0" err="1" smtClean="0"/>
              <a:t>ēnas</a:t>
            </a:r>
            <a:r>
              <a:rPr lang="ru-RU" dirty="0" smtClean="0"/>
              <a:t>?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3600"/>
            <a:ext cx="8496944" cy="4319736"/>
          </a:xfrm>
        </p:spPr>
        <p:txBody>
          <a:bodyPr>
            <a:normAutofit/>
          </a:bodyPr>
          <a:lstStyle/>
          <a:p>
            <a:r>
              <a:rPr lang="lv-LV" b="1" dirty="0" smtClean="0"/>
              <a:t>Ziņa bērnam:</a:t>
            </a:r>
            <a:r>
              <a:rPr lang="lv-LV" dirty="0" smtClean="0"/>
              <a:t>      Ēna rodas, ja gaisma savā ceļā sastop šķēršļus.</a:t>
            </a:r>
            <a:endParaRPr lang="ru-RU" dirty="0" smtClean="0"/>
          </a:p>
          <a:p>
            <a:r>
              <a:rPr lang="lv-LV" b="1" dirty="0" smtClean="0"/>
              <a:t>Sasniedzamais rezultāts:</a:t>
            </a:r>
            <a:r>
              <a:rPr lang="lv-LV" dirty="0" smtClean="0"/>
              <a:t>  Saskata sakarības un skaidro, kā rodas ēnas, kā tās maina lielumu un virzienu.</a:t>
            </a:r>
            <a:endParaRPr lang="ru-RU" dirty="0" smtClean="0"/>
          </a:p>
          <a:p>
            <a:r>
              <a:rPr lang="lv-LV" b="1" dirty="0" smtClean="0"/>
              <a:t>Vērtības un tikumi:</a:t>
            </a:r>
            <a:r>
              <a:rPr lang="lv-LV" dirty="0" smtClean="0"/>
              <a:t> BRĪVĪBA drosme, centība. Plānot, vadīt savu izziņas procesu un reflektēt par to.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76200"/>
            <a:ext cx="7773338" cy="1596177"/>
          </a:xfrm>
        </p:spPr>
        <p:txBody>
          <a:bodyPr>
            <a:normAutofit/>
          </a:bodyPr>
          <a:lstStyle/>
          <a:p>
            <a:r>
              <a:rPr lang="lv-LV" dirty="0" smtClean="0"/>
              <a:t>Mums patīk pildīt uzdevumus neskatoties ne uz ko…</a:t>
            </a:r>
            <a:endParaRPr lang="ru-RU" dirty="0"/>
          </a:p>
        </p:txBody>
      </p:sp>
      <p:pic>
        <p:nvPicPr>
          <p:cNvPr id="5" name="Content Placeholder 4" descr="C:\Users\lilita\Downloads\IMG-20200324-WA0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7911" y="2366963"/>
            <a:ext cx="2568177" cy="3424237"/>
          </a:xfrm>
          <a:prstGeom prst="rect">
            <a:avLst/>
          </a:prstGeom>
          <a:noFill/>
        </p:spPr>
      </p:pic>
      <p:pic>
        <p:nvPicPr>
          <p:cNvPr id="28674" name="Picture 2" descr="C:\Users\lilita\Downloads\IMG-20200324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"/>
            <a:ext cx="7773338" cy="914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Sociālā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pilsoniskā</a:t>
            </a:r>
            <a:r>
              <a:rPr lang="lv-LV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838201"/>
            <a:ext cx="8229600" cy="175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Saprot</a:t>
            </a:r>
            <a:r>
              <a:rPr lang="ru-RU" dirty="0" smtClean="0"/>
              <a:t>, </a:t>
            </a:r>
            <a:r>
              <a:rPr lang="ru-RU" dirty="0" err="1" smtClean="0"/>
              <a:t>pie</a:t>
            </a:r>
            <a:r>
              <a:rPr lang="ru-RU" dirty="0" smtClean="0"/>
              <a:t> </a:t>
            </a:r>
            <a:r>
              <a:rPr lang="ru-RU" dirty="0" err="1" smtClean="0"/>
              <a:t>kā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kādā</a:t>
            </a:r>
            <a:r>
              <a:rPr lang="ru-RU" dirty="0" smtClean="0"/>
              <a:t> </a:t>
            </a:r>
            <a:r>
              <a:rPr lang="ru-RU" dirty="0" err="1" smtClean="0"/>
              <a:t>gadījumā</a:t>
            </a:r>
            <a:r>
              <a:rPr lang="ru-RU" dirty="0" smtClean="0"/>
              <a:t> </a:t>
            </a:r>
            <a:r>
              <a:rPr lang="ru-RU" dirty="0" err="1" smtClean="0"/>
              <a:t>vērsties</a:t>
            </a:r>
            <a:r>
              <a:rPr lang="ru-RU" dirty="0" smtClean="0"/>
              <a:t> </a:t>
            </a:r>
            <a:r>
              <a:rPr lang="ru-RU" dirty="0" err="1" smtClean="0"/>
              <a:t>pēc</a:t>
            </a:r>
            <a:r>
              <a:rPr lang="ru-RU" dirty="0" smtClean="0"/>
              <a:t> </a:t>
            </a:r>
            <a:r>
              <a:rPr lang="ru-RU" dirty="0" err="1" smtClean="0"/>
              <a:t>palīdzības</a:t>
            </a:r>
            <a:r>
              <a:rPr lang="ru-RU" dirty="0" smtClean="0"/>
              <a:t>, </a:t>
            </a:r>
            <a:r>
              <a:rPr lang="ru-RU" dirty="0" err="1" smtClean="0"/>
              <a:t>kad</a:t>
            </a:r>
            <a:r>
              <a:rPr lang="ru-RU" dirty="0" smtClean="0"/>
              <a:t> </a:t>
            </a:r>
            <a:r>
              <a:rPr lang="ru-RU" dirty="0" err="1" smtClean="0"/>
              <a:t>jūtas</a:t>
            </a:r>
            <a:r>
              <a:rPr lang="ru-RU" dirty="0" smtClean="0"/>
              <a:t> </a:t>
            </a:r>
            <a:r>
              <a:rPr lang="ru-RU" dirty="0" err="1" smtClean="0"/>
              <a:t>slikti</a:t>
            </a:r>
            <a:r>
              <a:rPr lang="ru-RU" dirty="0" smtClean="0"/>
              <a:t> </a:t>
            </a:r>
            <a:r>
              <a:rPr lang="ru-RU" dirty="0" err="1" smtClean="0"/>
              <a:t>vai</a:t>
            </a:r>
            <a:r>
              <a:rPr lang="ru-RU" dirty="0" smtClean="0"/>
              <a:t> </a:t>
            </a:r>
            <a:r>
              <a:rPr lang="ru-RU" dirty="0" err="1" smtClean="0"/>
              <a:t>nedroši</a:t>
            </a:r>
            <a:r>
              <a:rPr lang="ru-RU" dirty="0" smtClean="0"/>
              <a:t>; </a:t>
            </a:r>
            <a:r>
              <a:rPr lang="ru-RU" dirty="0" err="1" smtClean="0"/>
              <a:t>nosauc</a:t>
            </a:r>
            <a:r>
              <a:rPr lang="ru-RU" dirty="0" smtClean="0"/>
              <a:t> </a:t>
            </a:r>
            <a:r>
              <a:rPr lang="ru-RU" dirty="0" err="1" smtClean="0"/>
              <a:t>ārkārtas</a:t>
            </a:r>
            <a:r>
              <a:rPr lang="ru-RU" dirty="0" smtClean="0"/>
              <a:t> </a:t>
            </a:r>
            <a:r>
              <a:rPr lang="ru-RU" dirty="0" err="1" smtClean="0"/>
              <a:t>palīdzības</a:t>
            </a:r>
            <a:r>
              <a:rPr lang="ru-RU" dirty="0" smtClean="0"/>
              <a:t> </a:t>
            </a:r>
            <a:r>
              <a:rPr lang="ru-RU" dirty="0" err="1" smtClean="0"/>
              <a:t>izsaukumu</a:t>
            </a:r>
            <a:r>
              <a:rPr lang="ru-RU" dirty="0" smtClean="0"/>
              <a:t> </a:t>
            </a:r>
            <a:r>
              <a:rPr lang="ru-RU" dirty="0" err="1" smtClean="0"/>
              <a:t>numuru</a:t>
            </a:r>
            <a:r>
              <a:rPr lang="ru-RU" dirty="0" smtClean="0"/>
              <a:t> 112.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    Veic patstāvīgi izvēlētu vai piedāvātu darbību.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69" name="Picture 1" descr="C:\Users\lilita\Downloads\IMG-2020040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2628900" cy="3505200"/>
          </a:xfrm>
          <a:prstGeom prst="rect">
            <a:avLst/>
          </a:prstGeom>
          <a:noFill/>
        </p:spPr>
      </p:pic>
      <p:pic>
        <p:nvPicPr>
          <p:cNvPr id="7170" name="Picture 2" descr="C:\Users\lilita\Downloads\IMG-20200325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2324998" cy="3505200"/>
          </a:xfrm>
          <a:prstGeom prst="rect">
            <a:avLst/>
          </a:prstGeom>
          <a:noFill/>
        </p:spPr>
      </p:pic>
      <p:pic>
        <p:nvPicPr>
          <p:cNvPr id="7171" name="Picture 3" descr="C:\Users\lilita\Downloads\IMG-20200324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8354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"/>
            <a:ext cx="7773338" cy="1371600"/>
          </a:xfrm>
        </p:spPr>
        <p:txBody>
          <a:bodyPr>
            <a:normAutofit/>
          </a:bodyPr>
          <a:lstStyle/>
          <a:p>
            <a:r>
              <a:rPr lang="lv-LV" dirty="0" smtClean="0"/>
              <a:t>Valodu joma: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lv-LV" dirty="0" smtClean="0"/>
              <a:t>Mazākumtautību valoda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Skaņu apzīmē ar atbilstošu burtu.</a:t>
            </a:r>
            <a:endParaRPr lang="ru-RU" dirty="0"/>
          </a:p>
        </p:txBody>
      </p:sp>
      <p:pic>
        <p:nvPicPr>
          <p:cNvPr id="6145" name="Picture 1" descr="C:\Users\lilita\Desktop\darbs\IMG-20200402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73315"/>
            <a:ext cx="2667000" cy="5411845"/>
          </a:xfrm>
          <a:prstGeom prst="rect">
            <a:avLst/>
          </a:prstGeom>
          <a:noFill/>
        </p:spPr>
      </p:pic>
      <p:pic>
        <p:nvPicPr>
          <p:cNvPr id="6146" name="Picture 2" descr="C:\Users\lilita\Desktop\darbs\IMG-2020040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2819400" cy="375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62" y="-411295"/>
            <a:ext cx="7773338" cy="2138495"/>
          </a:xfrm>
        </p:spPr>
        <p:txBody>
          <a:bodyPr>
            <a:normAutofit/>
          </a:bodyPr>
          <a:lstStyle/>
          <a:p>
            <a:r>
              <a:rPr lang="ru-RU" dirty="0" smtClean="0"/>
              <a:t>Kultūras </a:t>
            </a:r>
            <a:r>
              <a:rPr lang="ru-RU" dirty="0" err="1" smtClean="0"/>
              <a:t>izpratnes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pašizpausmes</a:t>
            </a:r>
            <a:r>
              <a:rPr lang="ru-RU" dirty="0" smtClean="0"/>
              <a:t> </a:t>
            </a:r>
            <a:r>
              <a:rPr lang="ru-RU" dirty="0" err="1" smtClean="0"/>
              <a:t>mākslā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Izvēlas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radoši</a:t>
            </a:r>
            <a:r>
              <a:rPr lang="ru-RU" dirty="0" smtClean="0"/>
              <a:t> </a:t>
            </a:r>
            <a:r>
              <a:rPr lang="ru-RU" dirty="0" err="1" smtClean="0"/>
              <a:t>izmanto</a:t>
            </a:r>
            <a:r>
              <a:rPr lang="ru-RU" dirty="0" smtClean="0"/>
              <a:t> </a:t>
            </a:r>
            <a:r>
              <a:rPr lang="ru-RU" dirty="0" err="1" smtClean="0"/>
              <a:t>dažādus</a:t>
            </a:r>
            <a:r>
              <a:rPr lang="ru-RU" dirty="0" smtClean="0"/>
              <a:t> </a:t>
            </a:r>
            <a:r>
              <a:rPr lang="ru-RU" dirty="0" err="1" smtClean="0"/>
              <a:t>materiālus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1" name="Picture 1" descr="C:\Users\lilita\Desktop\darbs\IMG-20200402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295650" cy="4394200"/>
          </a:xfrm>
          <a:prstGeom prst="rect">
            <a:avLst/>
          </a:prstGeom>
          <a:noFill/>
        </p:spPr>
      </p:pic>
      <p:pic>
        <p:nvPicPr>
          <p:cNvPr id="5122" name="Picture 2" descr="C:\Users\lilita\Downloads\IMG-2020032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2129" y="2286000"/>
            <a:ext cx="2109264" cy="4343400"/>
          </a:xfrm>
          <a:prstGeom prst="rect">
            <a:avLst/>
          </a:prstGeom>
          <a:noFill/>
        </p:spPr>
      </p:pic>
      <p:pic>
        <p:nvPicPr>
          <p:cNvPr id="5124" name="Picture 4" descr="C:\Users\lilita\Downloads\IMG-20200405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lilita\Downloads\IMG-20200402-WA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7911" y="2366963"/>
            <a:ext cx="2568177" cy="3424237"/>
          </a:xfrm>
          <a:prstGeom prst="rect">
            <a:avLst/>
          </a:prstGeom>
          <a:noFill/>
        </p:spPr>
      </p:pic>
      <p:pic>
        <p:nvPicPr>
          <p:cNvPr id="5" name="Picture 3" descr="C:\Users\lilita\Downloads\IMG-20200405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4013200" cy="3009900"/>
          </a:xfrm>
          <a:prstGeom prst="rect">
            <a:avLst/>
          </a:prstGeom>
          <a:noFill/>
        </p:spPr>
      </p:pic>
      <p:pic>
        <p:nvPicPr>
          <p:cNvPr id="29699" name="Picture 3" descr="C:\Users\lilita\Downloads\IMG-20200330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7490"/>
            <a:ext cx="3640158" cy="4850510"/>
          </a:xfrm>
          <a:prstGeom prst="rect">
            <a:avLst/>
          </a:prstGeom>
          <a:noFill/>
        </p:spPr>
      </p:pic>
      <p:pic>
        <p:nvPicPr>
          <p:cNvPr id="29700" name="Picture 4" descr="C:\Users\lilita\Downloads\IMG-20200330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657600"/>
            <a:ext cx="1981200" cy="263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18" y="-609600"/>
            <a:ext cx="7773338" cy="2214695"/>
          </a:xfrm>
        </p:spPr>
        <p:txBody>
          <a:bodyPr/>
          <a:lstStyle/>
          <a:p>
            <a:r>
              <a:rPr lang="ru-RU" dirty="0" err="1" smtClean="0"/>
              <a:t>Dabaszinātņu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Novēro</a:t>
            </a:r>
            <a:r>
              <a:rPr lang="ru-RU" dirty="0" smtClean="0"/>
              <a:t> </a:t>
            </a:r>
            <a:r>
              <a:rPr lang="ru-RU" dirty="0" err="1" smtClean="0"/>
              <a:t>debess</a:t>
            </a:r>
            <a:r>
              <a:rPr lang="ru-RU" dirty="0" smtClean="0"/>
              <a:t> </a:t>
            </a:r>
            <a:r>
              <a:rPr lang="ru-RU" dirty="0" err="1" smtClean="0"/>
              <a:t>ķermeņus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kustību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C:\Users\lilita\Desktop\darbs\IMG-20200406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84400"/>
            <a:ext cx="3429000" cy="4572000"/>
          </a:xfrm>
          <a:prstGeom prst="rect">
            <a:avLst/>
          </a:prstGeom>
          <a:noFill/>
        </p:spPr>
      </p:pic>
      <p:pic>
        <p:nvPicPr>
          <p:cNvPr id="23555" name="Picture 3" descr="C:\Users\lilita\Downloads\IMG_20200310_1059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4330" y="2335530"/>
            <a:ext cx="451104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76201"/>
            <a:ext cx="7773338" cy="1066800"/>
          </a:xfrm>
        </p:spPr>
        <p:txBody>
          <a:bodyPr/>
          <a:lstStyle/>
          <a:p>
            <a:r>
              <a:rPr lang="ru-RU" dirty="0" err="1" smtClean="0"/>
              <a:t>Matemātikas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990601"/>
            <a:ext cx="7772870" cy="990599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Izzina</a:t>
            </a:r>
            <a:r>
              <a:rPr lang="ru-RU" dirty="0" smtClean="0"/>
              <a:t> </a:t>
            </a:r>
            <a:r>
              <a:rPr lang="ru-RU" dirty="0" err="1" smtClean="0"/>
              <a:t>ģeometriskās</a:t>
            </a:r>
            <a:r>
              <a:rPr lang="ru-RU" dirty="0" smtClean="0"/>
              <a:t> </a:t>
            </a:r>
            <a:r>
              <a:rPr lang="ru-RU" dirty="0" err="1" smtClean="0"/>
              <a:t>figūras</a:t>
            </a:r>
            <a:r>
              <a:rPr lang="ru-RU" dirty="0" smtClean="0"/>
              <a:t>,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skaitā</a:t>
            </a:r>
            <a:r>
              <a:rPr lang="ru-RU" dirty="0" smtClean="0"/>
              <a:t> </a:t>
            </a:r>
            <a:r>
              <a:rPr lang="ru-RU" dirty="0" err="1" smtClean="0"/>
              <a:t>telpiskus</a:t>
            </a:r>
            <a:r>
              <a:rPr lang="ru-RU" dirty="0" smtClean="0"/>
              <a:t> </a:t>
            </a:r>
            <a:r>
              <a:rPr lang="ru-RU" dirty="0" err="1" smtClean="0"/>
              <a:t>ķermeņus</a:t>
            </a:r>
            <a:r>
              <a:rPr lang="ru-RU" dirty="0" smtClean="0"/>
              <a:t>, </a:t>
            </a:r>
            <a:r>
              <a:rPr lang="ru-RU" dirty="0" err="1" smtClean="0"/>
              <a:t>raksturo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formu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saista</a:t>
            </a:r>
            <a:r>
              <a:rPr lang="ru-RU" dirty="0" smtClean="0"/>
              <a:t> </a:t>
            </a:r>
            <a:r>
              <a:rPr lang="ru-RU" dirty="0" err="1" smtClean="0"/>
              <a:t>ar</a:t>
            </a:r>
            <a:r>
              <a:rPr lang="ru-RU" dirty="0" smtClean="0"/>
              <a:t> </a:t>
            </a:r>
            <a:r>
              <a:rPr lang="ru-RU" dirty="0" err="1" smtClean="0"/>
              <a:t>pazīstamiem</a:t>
            </a:r>
            <a:r>
              <a:rPr lang="ru-RU" dirty="0" smtClean="0"/>
              <a:t> </a:t>
            </a:r>
            <a:r>
              <a:rPr lang="ru-RU" dirty="0" err="1" smtClean="0"/>
              <a:t>objektiem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C:\Users\lilita\Desktop\darbs\IMG-20200330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860800" cy="2895600"/>
          </a:xfrm>
          <a:prstGeom prst="rect">
            <a:avLst/>
          </a:prstGeom>
          <a:noFill/>
        </p:spPr>
      </p:pic>
      <p:pic>
        <p:nvPicPr>
          <p:cNvPr id="7" name="Picture 2" descr="C:\Users\lilita\Downloads\IMG-20200330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2937272" cy="391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160</TotalTime>
  <Words>212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Droplet</vt:lpstr>
      <vt:lpstr>PowerPoint Presentation</vt:lpstr>
      <vt:lpstr>TEMATS: Kā rodas ēnas? . </vt:lpstr>
      <vt:lpstr>Mums patīk pildīt uzdevumus neskatoties ne uz ko…</vt:lpstr>
      <vt:lpstr>Sociālā un pilsoniskā joma</vt:lpstr>
      <vt:lpstr>Valodu joma: Mazākumtautību valoda</vt:lpstr>
      <vt:lpstr>Kultūras izpratnes un pašizpausmes mākslā joma</vt:lpstr>
      <vt:lpstr>PowerPoint Presentation</vt:lpstr>
      <vt:lpstr>Dabaszinātņu joma</vt:lpstr>
      <vt:lpstr>Matemātikas joma</vt:lpstr>
      <vt:lpstr>PowerPoint Presentation</vt:lpstr>
      <vt:lpstr>Tehnoloģiju joma</vt:lpstr>
      <vt:lpstr>Veselības un fiziskās aktivitātes joma</vt:lpstr>
      <vt:lpstr>Paldies 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lilita</dc:creator>
  <cp:lastModifiedBy>Пользователь Windows</cp:lastModifiedBy>
  <cp:revision>19</cp:revision>
  <dcterms:created xsi:type="dcterms:W3CDTF">2020-04-08T09:59:54Z</dcterms:created>
  <dcterms:modified xsi:type="dcterms:W3CDTF">2020-04-26T20:58:12Z</dcterms:modified>
</cp:coreProperties>
</file>