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103" autoAdjust="0"/>
    <p:restoredTop sz="94660"/>
  </p:normalViewPr>
  <p:slideViewPr>
    <p:cSldViewPr>
      <p:cViewPr varScale="1">
        <p:scale>
          <a:sx n="116" d="100"/>
          <a:sy n="116" d="100"/>
        </p:scale>
        <p:origin x="-172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						Aprīlis</a:t>
            </a:r>
            <a:endParaRPr lang="lv-LV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4800" y="1071546"/>
            <a:ext cx="8839200" cy="50085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4000" dirty="0" smtClean="0"/>
              <a:t>Daugavpils pilsētas 1. pirmsskolas izglītības iestāde</a:t>
            </a:r>
          </a:p>
          <a:p>
            <a:pPr marL="0" indent="0" algn="ctr">
              <a:buNone/>
            </a:pPr>
            <a:endParaRPr lang="lv-LV" sz="4000" dirty="0" smtClean="0"/>
          </a:p>
          <a:p>
            <a:pPr marL="0" indent="0" algn="ctr">
              <a:buNone/>
            </a:pPr>
            <a:r>
              <a:rPr lang="lv-LV" sz="4000" dirty="0" smtClean="0"/>
              <a:t>Grupa “RUĶĪŠI” </a:t>
            </a:r>
          </a:p>
          <a:p>
            <a:pPr marL="0" indent="0" algn="ctr">
              <a:buNone/>
            </a:pPr>
            <a:endParaRPr lang="lv-LV" sz="4000" dirty="0" smtClean="0"/>
          </a:p>
          <a:p>
            <a:pPr marL="0" indent="0" algn="ctr">
              <a:buNone/>
            </a:pPr>
            <a:endParaRPr lang="lv-LV" sz="4000" dirty="0" smtClean="0"/>
          </a:p>
          <a:p>
            <a:pPr marL="0" indent="0" algn="r">
              <a:buNone/>
            </a:pPr>
            <a:r>
              <a:rPr lang="lv-LV" sz="4000" dirty="0" smtClean="0"/>
              <a:t>Skolotāja: </a:t>
            </a:r>
            <a:r>
              <a:rPr lang="lv-LV" sz="4000" dirty="0" err="1" smtClean="0"/>
              <a:t>Janina</a:t>
            </a:r>
            <a:r>
              <a:rPr lang="lv-LV" sz="4000" dirty="0" smtClean="0"/>
              <a:t> </a:t>
            </a:r>
            <a:r>
              <a:rPr lang="lv-LV" sz="4000" dirty="0" err="1" smtClean="0"/>
              <a:t>Zile</a:t>
            </a:r>
            <a:endParaRPr lang="en-US" sz="4000" dirty="0" smtClean="0"/>
          </a:p>
        </p:txBody>
      </p:sp>
    </p:spTree>
    <p:extLst>
      <p:ext uri="{BB962C8B-B14F-4D97-AF65-F5344CB8AC3E}">
        <p14:creationId xmlns="" xmlns:p14="http://schemas.microsoft.com/office/powerpoint/2010/main" val="6048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Danila</a:t>
            </a:r>
            <a:endParaRPr lang="lv-LV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4954"/>
            <a:ext cx="4752528" cy="633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777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Vasilisa</a:t>
            </a:r>
            <a:endParaRPr lang="lv-LV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4206"/>
            <a:ext cx="4680520" cy="62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92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b="1" dirty="0"/>
              <a:t>Tehnoloģiju Joma:  </a:t>
            </a:r>
            <a:r>
              <a:rPr lang="lv-LV" dirty="0"/>
              <a:t>VAJADZĪBU UN IESPĒJU APZINĀŠANA. RISINĀJUMA MEKLĒŠANA, ĪSTENOŠANA UN VĒRTĒŠANA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44824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lv-LV" b="1" dirty="0"/>
              <a:t>Sasniedzamais rezultāts:  </a:t>
            </a:r>
            <a:r>
              <a:rPr lang="lv-LV" dirty="0"/>
              <a:t>Īsteno savu ieceri, ievērojot drošības noteikumus attiecībā uz darba piederumu un instrumentu lietojumu</a:t>
            </a:r>
          </a:p>
          <a:p>
            <a:r>
              <a:rPr lang="lv-LV" dirty="0"/>
              <a:t>Stāsta par savas ieceres nepieciešamību, risinājuma meklēšanu un izvēli; plāno savas ieceres īstenošanas soļus, izvēlas nepieciešamos materiālus; īsteno savu ieceri, ievērojot drošības noteikumus attiecībā uz darba piederumu un instrumentu lietojumu; novērtē ieceres īstenošanas procesu un rezultātu. 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5655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Violeta</a:t>
            </a:r>
            <a:endParaRPr lang="lv-LV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687014" cy="491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83" y="1052736"/>
            <a:ext cx="3948641" cy="52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719859" cy="49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403" y="1052736"/>
            <a:ext cx="3959287" cy="52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6935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Matvejs</a:t>
            </a:r>
            <a:endParaRPr lang="lv-LV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3851617" cy="51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084417" cy="545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51257"/>
            <a:ext cx="4598441" cy="612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471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Stepans</a:t>
            </a:r>
            <a:endParaRPr lang="lv-LV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3456384" cy="614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3559274" cy="633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434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Vasilisa</a:t>
            </a:r>
            <a:endParaRPr lang="lv-LV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48680"/>
            <a:ext cx="4471463" cy="599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4334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b="1" dirty="0"/>
              <a:t>Matemātikas joma: </a:t>
            </a:r>
            <a:r>
              <a:rPr lang="lv-LV" dirty="0"/>
              <a:t>ORIENTĒŠANĀS TELPĀ  UN PLAKSNĒ.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b="1" dirty="0"/>
              <a:t>Sasniedzamais rezultāts: </a:t>
            </a:r>
            <a:r>
              <a:rPr lang="lv-LV" dirty="0"/>
              <a:t>Veic darbības ar dažādiem priekšmetiem telpā attiecībā pret sevi vai objektu – novieto virs, zem, aiz, pie, blakus, pa labi, pa kreisi.</a:t>
            </a:r>
          </a:p>
          <a:p>
            <a:r>
              <a:rPr lang="lv-LV" dirty="0"/>
              <a:t>Nosauc objekta atrašanās vietu telpā un plaknē. Risina matemātiskais diktāts </a:t>
            </a:r>
          </a:p>
        </p:txBody>
      </p:sp>
    </p:spTree>
    <p:extLst>
      <p:ext uri="{BB962C8B-B14F-4D97-AF65-F5344CB8AC3E}">
        <p14:creationId xmlns="" xmlns:p14="http://schemas.microsoft.com/office/powerpoint/2010/main" val="178069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85" y="1484784"/>
            <a:ext cx="589674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6926641" cy="38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709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Matemātikas joma</a:t>
            </a:r>
            <a:r>
              <a:rPr lang="lv-LV" b="1" dirty="0" smtClean="0"/>
              <a:t>:  </a:t>
            </a:r>
            <a:r>
              <a:rPr lang="lv-LV" dirty="0" smtClean="0"/>
              <a:t>SKAITĻA </a:t>
            </a:r>
            <a:r>
              <a:rPr lang="lv-LV" dirty="0"/>
              <a:t>SASTĀVS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b="1" dirty="0"/>
              <a:t>Sasniedzamais rezultāts: </a:t>
            </a:r>
            <a:r>
              <a:rPr lang="lv-LV" dirty="0"/>
              <a:t>Praktiskā darbībā veido skaitļa sastāva dažādas variācijas desmit apjomā</a:t>
            </a:r>
            <a:r>
              <a:rPr lang="lv-LV" dirty="0" smtClean="0"/>
              <a:t>. </a:t>
            </a:r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19808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b="1" dirty="0"/>
              <a:t>Valodu joma</a:t>
            </a:r>
            <a:r>
              <a:rPr lang="lv-LV" dirty="0"/>
              <a:t>:	Valodas struktūra. Rakstīšana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b="1" dirty="0" smtClean="0"/>
          </a:p>
          <a:p>
            <a:endParaRPr lang="lv-LV" b="1" dirty="0"/>
          </a:p>
          <a:p>
            <a:r>
              <a:rPr lang="lv-LV" b="1" dirty="0" smtClean="0"/>
              <a:t>Sasniedzamais </a:t>
            </a:r>
            <a:r>
              <a:rPr lang="lv-LV" b="1" dirty="0"/>
              <a:t>rezultāts</a:t>
            </a:r>
            <a:r>
              <a:rPr lang="lv-LV" b="1" dirty="0" smtClean="0"/>
              <a:t>:</a:t>
            </a:r>
          </a:p>
          <a:p>
            <a:r>
              <a:rPr lang="lv-LV" dirty="0" smtClean="0"/>
              <a:t> </a:t>
            </a:r>
            <a:r>
              <a:rPr lang="lv-LV" dirty="0"/>
              <a:t>Raksta rakstītos burtus.</a:t>
            </a:r>
          </a:p>
          <a:p>
            <a:r>
              <a:rPr lang="lv-LV" dirty="0"/>
              <a:t>Pazīst un raksta visus rakstītos burtus, savu spēju robežās savieno tos kopā. </a:t>
            </a:r>
          </a:p>
        </p:txBody>
      </p:sp>
    </p:spTree>
    <p:extLst>
      <p:ext uri="{BB962C8B-B14F-4D97-AF65-F5344CB8AC3E}">
        <p14:creationId xmlns="" xmlns:p14="http://schemas.microsoft.com/office/powerpoint/2010/main" val="12408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2438"/>
            <a:ext cx="3600400" cy="479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93" y="1484784"/>
            <a:ext cx="3538743" cy="472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9828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/>
              <a:t>Dabaszinātņu joma: </a:t>
            </a:r>
            <a:r>
              <a:rPr lang="lv-LV" dirty="0"/>
              <a:t>ORGANISMI. DZĪVĀ DABA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b="1" dirty="0"/>
              <a:t>Sasniedzamais rezultāts: </a:t>
            </a:r>
            <a:r>
              <a:rPr lang="lv-LV" dirty="0"/>
              <a:t>Novērojot, salīdzinot un eksperimentējot izzina apkārtnē raksturīgo dzīvo organismu – augu, dzīvnieku un putnu – pazīmes.</a:t>
            </a:r>
          </a:p>
          <a:p>
            <a:r>
              <a:rPr lang="lv-LV" dirty="0"/>
              <a:t>Eksperimentē, patstāvīgi novēro augus, dzīvniekus un putnus spriež par to augšanu, uzvedību, kopīgajām un atšķirīgajām pazīmēm  Salīdzinot un eksperimentējot izzina dzīvo organismu pazīmes.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14693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39"/>
            <a:ext cx="7931224" cy="1440161"/>
          </a:xfrm>
        </p:spPr>
        <p:txBody>
          <a:bodyPr>
            <a:normAutofit fontScale="90000"/>
          </a:bodyPr>
          <a:lstStyle/>
          <a:p>
            <a:r>
              <a:rPr lang="lv-LV" sz="4000" dirty="0" err="1" smtClean="0"/>
              <a:t>Emili</a:t>
            </a:r>
            <a:r>
              <a:rPr lang="lv-LV" sz="4000" dirty="0" smtClean="0"/>
              <a:t> un </a:t>
            </a:r>
            <a:r>
              <a:rPr lang="lv-LV" sz="4000" dirty="0" err="1" smtClean="0"/>
              <a:t>Danila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792147" cy="504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59783"/>
            <a:ext cx="3764992" cy="501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84101"/>
            <a:ext cx="3886672" cy="517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0491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Mūsu dārziņš</a:t>
            </a:r>
            <a:endParaRPr lang="lv-LV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274677" cy="464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394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Paldies par uzmanību </a:t>
            </a:r>
            <a:endParaRPr lang="lv-LV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 smtClean="0"/>
          </a:p>
          <a:p>
            <a:endParaRPr lang="lv-LV" dirty="0"/>
          </a:p>
          <a:p>
            <a:endParaRPr lang="lv-LV" dirty="0" smtClean="0"/>
          </a:p>
          <a:p>
            <a:endParaRPr lang="lv-LV" dirty="0"/>
          </a:p>
          <a:p>
            <a:endParaRPr lang="lv-LV" dirty="0" smtClean="0"/>
          </a:p>
          <a:p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2044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sz="4000" dirty="0" err="1"/>
              <a:t>Konstantins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9" y="1196752"/>
            <a:ext cx="66282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595464" cy="640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5751"/>
            <a:ext cx="3595464" cy="640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7257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Matvejs</a:t>
            </a:r>
            <a:endParaRPr lang="lv-LV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3184229" cy="566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235599"/>
            <a:ext cx="3146547" cy="559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506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b="1" dirty="0"/>
              <a:t>Valodu joma:	</a:t>
            </a:r>
            <a:r>
              <a:rPr lang="lv-LV" dirty="0"/>
              <a:t>Valodas struktūra. Rakstīšana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sz="4400" b="1" dirty="0" smtClean="0"/>
          </a:p>
          <a:p>
            <a:r>
              <a:rPr lang="lv-LV" sz="4400" b="1" dirty="0" smtClean="0"/>
              <a:t>Sasniedzamais </a:t>
            </a:r>
            <a:r>
              <a:rPr lang="lv-LV" sz="4400" b="1" dirty="0"/>
              <a:t>rezultāts:</a:t>
            </a:r>
            <a:r>
              <a:rPr lang="lv-LV" dirty="0"/>
              <a:t>   Lasa vārdus, saprot izlasīto.</a:t>
            </a:r>
          </a:p>
        </p:txBody>
      </p:sp>
    </p:spTree>
    <p:extLst>
      <p:ext uri="{BB962C8B-B14F-4D97-AF65-F5344CB8AC3E}">
        <p14:creationId xmlns="" xmlns:p14="http://schemas.microsoft.com/office/powerpoint/2010/main" val="200982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Matvejs</a:t>
            </a:r>
            <a:endParaRPr lang="lv-LV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752121" cy="500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3638464" cy="48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698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b="1" dirty="0"/>
              <a:t>Kultūras izpratnes un </a:t>
            </a:r>
            <a:r>
              <a:rPr lang="lv-LV" b="1" dirty="0" err="1"/>
              <a:t>pašizpausmes</a:t>
            </a:r>
            <a:r>
              <a:rPr lang="lv-LV" b="1" dirty="0"/>
              <a:t> mākslā joma </a:t>
            </a:r>
            <a:r>
              <a:rPr lang="lv-LV" dirty="0" smtClean="0"/>
              <a:t>: IDEJU</a:t>
            </a:r>
            <a:r>
              <a:rPr lang="lv-LV" dirty="0"/>
              <a:t>, EMOCIJU UN VIEDOKĻU PAUŠANA. TRADĪCIJAS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614" y="1844824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lv-LV" b="1" dirty="0"/>
              <a:t>Sasniedzamais rezultāts: </a:t>
            </a:r>
            <a:r>
              <a:rPr lang="lv-LV" dirty="0"/>
              <a:t>Iepazīst latviešu un citu tautu tradicionālajai kultūrai raksturīgās svētkus. </a:t>
            </a:r>
          </a:p>
          <a:p>
            <a:r>
              <a:rPr lang="lv-LV" dirty="0"/>
              <a:t>Piedalās gadskārtu svētku norises plānošanā, rotā telpas, gatavo svētku atribūtus, </a:t>
            </a:r>
            <a:r>
              <a:rPr lang="lv-LV" dirty="0" smtClean="0"/>
              <a:t>krāso </a:t>
            </a:r>
            <a:r>
              <a:rPr lang="lv-LV" dirty="0"/>
              <a:t>olas, cep plāceņus. Zīmes izstrādājumu ornamentos, dažādās tehnikās atveido sev interesējošas raksta zīmes radošos darbos, pamato izvēli, saviem vārdiem stāsta par paveiktā nozīmi. apspriež tradīcijas. Svin gadskārtu svētkus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280125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Emili</a:t>
            </a:r>
            <a:endParaRPr lang="lv-LV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3838"/>
            <a:ext cx="362023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888432" cy="518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94967"/>
            <a:ext cx="5086042" cy="381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86" y="1323743"/>
            <a:ext cx="7144726" cy="536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1293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Konstantins</a:t>
            </a:r>
            <a:endParaRPr lang="lv-LV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90093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640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</TotalTime>
  <Words>348</Words>
  <Application>Microsoft Office PowerPoint</Application>
  <PresentationFormat>On-screen Show (4:3)</PresentationFormat>
  <Paragraphs>49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Трек</vt:lpstr>
      <vt:lpstr>      Aprīlis</vt:lpstr>
      <vt:lpstr>Valodu joma: Valodas struktūra. Rakstīšana</vt:lpstr>
      <vt:lpstr>Konstantins </vt:lpstr>
      <vt:lpstr>Matvejs</vt:lpstr>
      <vt:lpstr>Valodu joma: Valodas struktūra. Rakstīšana</vt:lpstr>
      <vt:lpstr>Matvejs</vt:lpstr>
      <vt:lpstr>Kultūras izpratnes un pašizpausmes mākslā joma : IDEJU, EMOCIJU UN VIEDOKĻU PAUŠANA. TRADĪCIJAS </vt:lpstr>
      <vt:lpstr>Emili</vt:lpstr>
      <vt:lpstr>Konstantins</vt:lpstr>
      <vt:lpstr>Danila</vt:lpstr>
      <vt:lpstr>Vasilisa</vt:lpstr>
      <vt:lpstr>Tehnoloģiju Joma:  VAJADZĪBU UN IESPĒJU APZINĀŠANA. RISINĀJUMA MEKLĒŠANA, ĪSTENOŠANA UN VĒRTĒŠANA</vt:lpstr>
      <vt:lpstr>Violeta</vt:lpstr>
      <vt:lpstr>Matvejs</vt:lpstr>
      <vt:lpstr>Stepans</vt:lpstr>
      <vt:lpstr>Vasilisa</vt:lpstr>
      <vt:lpstr>Matemātikas joma: ORIENTĒŠANĀS TELPĀ  UN PLAKSNĒ. </vt:lpstr>
      <vt:lpstr>Slide 18</vt:lpstr>
      <vt:lpstr>Matemātikas joma:  SKAITĻA SASTĀVS </vt:lpstr>
      <vt:lpstr>Slide 20</vt:lpstr>
      <vt:lpstr>Dabaszinātņu joma: ORGANISMI. DZĪVĀ DABA</vt:lpstr>
      <vt:lpstr>Emili un Danila  </vt:lpstr>
      <vt:lpstr>Mūsu dārziņš</vt:lpstr>
      <vt:lpstr>Paldies par uzmanību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Janina_</dc:creator>
  <cp:lastModifiedBy>Windows User</cp:lastModifiedBy>
  <cp:revision>8</cp:revision>
  <dcterms:created xsi:type="dcterms:W3CDTF">2020-05-05T16:20:31Z</dcterms:created>
  <dcterms:modified xsi:type="dcterms:W3CDTF">2020-05-11T10:32:21Z</dcterms:modified>
</cp:coreProperties>
</file>