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9" r:id="rId2"/>
    <p:sldId id="259" r:id="rId3"/>
    <p:sldId id="292" r:id="rId4"/>
    <p:sldId id="293" r:id="rId5"/>
    <p:sldId id="296" r:id="rId6"/>
    <p:sldId id="294" r:id="rId7"/>
    <p:sldId id="297" r:id="rId8"/>
    <p:sldId id="308" r:id="rId9"/>
    <p:sldId id="295" r:id="rId10"/>
    <p:sldId id="298" r:id="rId11"/>
    <p:sldId id="299" r:id="rId12"/>
    <p:sldId id="300" r:id="rId13"/>
    <p:sldId id="301" r:id="rId14"/>
    <p:sldId id="302" r:id="rId15"/>
    <p:sldId id="303" r:id="rId16"/>
    <p:sldId id="307" r:id="rId17"/>
    <p:sldId id="304" r:id="rId18"/>
    <p:sldId id="309" r:id="rId19"/>
    <p:sldId id="305" r:id="rId20"/>
    <p:sldId id="310" r:id="rId21"/>
    <p:sldId id="30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ветлана Шулепова" initials="СШ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43" autoAdjust="0"/>
  </p:normalViewPr>
  <p:slideViewPr>
    <p:cSldViewPr>
      <p:cViewPr varScale="1">
        <p:scale>
          <a:sx n="103" d="100"/>
          <a:sy n="103" d="100"/>
        </p:scale>
        <p:origin x="177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CB0A4-3697-4BDE-8072-30EB86DFF79F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1D72E-73E0-4179-BD4C-BEF286E161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2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72E-73E0-4179-BD4C-BEF286E1615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9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Kas</a:t>
            </a:r>
            <a:r>
              <a:rPr lang="lv-LV" baseline="0" dirty="0" smtClean="0"/>
              <a:t> kur atrodas tava istabā? Nosauc!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72E-73E0-4179-BD4C-BEF286E1615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931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1D72E-73E0-4179-BD4C-BEF286E1615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11DA-D7FB-4208-B840-A3FFE93C6D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56111DA-D7FB-4208-B840-A3FFE93C6D74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B65698C-26A2-4386-984F-FE4A9A899E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C8yUMX6uvsc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-chascha.ru/kak-pridumat-skazochnogo-geroya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CqLDIugYb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re4MVRIq4k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Lh2QQ2A9EV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6139214-3ECC-4682-B6E8-534E26FC1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0"/>
            <a:ext cx="8964488" cy="3143248"/>
          </a:xfrm>
        </p:spPr>
        <p:txBody>
          <a:bodyPr>
            <a:normAutofit fontScale="97500"/>
          </a:bodyPr>
          <a:lstStyle/>
          <a:p>
            <a:pPr marL="0" indent="0" algn="ctr">
              <a:buNone/>
            </a:pPr>
            <a:endParaRPr lang="lv-LV" sz="3200" b="1" dirty="0" smtClean="0"/>
          </a:p>
          <a:p>
            <a:pPr marL="0" indent="0" algn="ctr">
              <a:buNone/>
            </a:pPr>
            <a:r>
              <a:rPr lang="lv-LV" sz="3700" b="1" dirty="0" smtClean="0"/>
              <a:t>Daugavpils pilsētas</a:t>
            </a:r>
          </a:p>
          <a:p>
            <a:pPr marL="0" indent="0" algn="ctr">
              <a:buNone/>
            </a:pPr>
            <a:r>
              <a:rPr lang="lv-LV" sz="3700" b="1" dirty="0" smtClean="0"/>
              <a:t> 1.pirmsskolas izglītības iestādes</a:t>
            </a:r>
          </a:p>
          <a:p>
            <a:pPr marL="0" indent="0" algn="ctr">
              <a:buNone/>
            </a:pPr>
            <a:r>
              <a:rPr lang="lv-LV" sz="3700" b="1" dirty="0" smtClean="0"/>
              <a:t>mācību plāns martam</a:t>
            </a:r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E87457BC-29F8-48B6-8406-38C0D43990FA}"/>
              </a:ext>
            </a:extLst>
          </p:cNvPr>
          <p:cNvSpPr txBox="1">
            <a:spLocks/>
          </p:cNvSpPr>
          <p:nvPr/>
        </p:nvSpPr>
        <p:spPr>
          <a:xfrm>
            <a:off x="1428728" y="3886200"/>
            <a:ext cx="6343672" cy="1757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3214686"/>
            <a:ext cx="3682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200" b="1" dirty="0" smtClean="0"/>
              <a:t>Grupa: </a:t>
            </a:r>
            <a:r>
              <a:rPr lang="lv-LV" sz="3200" b="1" dirty="0" smtClean="0"/>
              <a:t>“</a:t>
            </a:r>
            <a:r>
              <a:rPr lang="lv-LV" sz="3200" b="1" dirty="0" smtClean="0"/>
              <a:t>Pūcītes”</a:t>
            </a:r>
          </a:p>
          <a:p>
            <a:pPr algn="ctr"/>
            <a:endParaRPr lang="lv-LV" sz="3200" dirty="0" smtClean="0"/>
          </a:p>
          <a:p>
            <a:pPr algn="ctr"/>
            <a:endParaRPr lang="lv-LV" sz="3200" dirty="0" smtClean="0"/>
          </a:p>
          <a:p>
            <a:pPr algn="ctr"/>
            <a:r>
              <a:rPr lang="lv-LV" sz="2400" dirty="0" smtClean="0"/>
              <a:t>2020.g</a:t>
            </a:r>
            <a:endParaRPr lang="lv-LV" sz="2400" dirty="0"/>
          </a:p>
        </p:txBody>
      </p:sp>
      <p:pic>
        <p:nvPicPr>
          <p:cNvPr id="24578" name="Picture 2" descr="Акции «Умный совёнок» (6+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14818"/>
            <a:ext cx="3429000" cy="244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301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6143644"/>
            <a:ext cx="6215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Мультик: Нехороший мальчик (Мультфильм для детей)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5572140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>
                <a:hlinkClick r:id="rId2"/>
              </a:rPr>
              <a:t>https://www.youtube.com/watch?v=C8yUMX6uvsc</a:t>
            </a:r>
            <a:endParaRPr lang="ru-RU" dirty="0"/>
          </a:p>
        </p:txBody>
      </p:sp>
      <p:sp>
        <p:nvSpPr>
          <p:cNvPr id="46082" name="AutoShape 2" descr="Мультик: Нехороший мальчик (Мультфильм для детей)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4" name="Picture 4" descr="Мультфильм Нехороший мальчик (2003). Смотреть онлай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14290"/>
            <a:ext cx="3989098" cy="5248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572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b="1" dirty="0" smtClean="0"/>
              <a:t>Kultūras izpratnes un pašizpausmes mākslā joma:</a:t>
            </a:r>
          </a:p>
          <a:p>
            <a:r>
              <a:rPr lang="lv-LV" sz="3200" dirty="0" smtClean="0"/>
              <a:t>Izspēlē pašu izdomātu vai literārā darba sižetu.</a:t>
            </a:r>
            <a:endParaRPr lang="lv-LV" sz="3200" b="1" dirty="0" smtClean="0"/>
          </a:p>
          <a:p>
            <a:endParaRPr lang="ru-RU" sz="3200" b="1" dirty="0"/>
          </a:p>
        </p:txBody>
      </p:sp>
      <p:pic>
        <p:nvPicPr>
          <p:cNvPr id="45058" name="Picture 2" descr="как придумать сказочного героя"/>
          <p:cNvPicPr>
            <a:picLocks noChangeAspect="1" noChangeArrowheads="1"/>
          </p:cNvPicPr>
          <p:nvPr/>
        </p:nvPicPr>
        <p:blipFill>
          <a:blip r:embed="rId2"/>
          <a:srcRect l="5911" t="2956" r="5420" b="13300"/>
          <a:stretch>
            <a:fillRect/>
          </a:stretch>
        </p:blipFill>
        <p:spPr bwMode="auto">
          <a:xfrm>
            <a:off x="928662" y="2071678"/>
            <a:ext cx="3214710" cy="40482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6211669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>
                <a:hlinkClick r:id="rId3"/>
              </a:rPr>
              <a:t>http://creative-chascha.ru/kak-pridumat-skazochnogo-geroya/</a:t>
            </a:r>
            <a:endParaRPr lang="ru-RU" dirty="0"/>
          </a:p>
        </p:txBody>
      </p:sp>
      <p:pic>
        <p:nvPicPr>
          <p:cNvPr id="5" name="Рисунок 4" descr="b8745660-32d1-4b67-adf4-666c76737343.jpg"/>
          <p:cNvPicPr>
            <a:picLocks noChangeAspect="1"/>
          </p:cNvPicPr>
          <p:nvPr/>
        </p:nvPicPr>
        <p:blipFill>
          <a:blip r:embed="rId4"/>
          <a:srcRect t="15625" b="13541"/>
          <a:stretch>
            <a:fillRect/>
          </a:stretch>
        </p:blipFill>
        <p:spPr>
          <a:xfrm>
            <a:off x="4429124" y="2285993"/>
            <a:ext cx="4000528" cy="37782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b="1" dirty="0" smtClean="0"/>
              <a:t>Dabaszinātņu joma:</a:t>
            </a:r>
          </a:p>
          <a:p>
            <a:r>
              <a:rPr lang="lv-LV" sz="3200" dirty="0" smtClean="0"/>
              <a:t>Novēro debess ķermeņus un to kustību.</a:t>
            </a:r>
            <a:endParaRPr lang="ru-RU" sz="3200" b="1" dirty="0"/>
          </a:p>
        </p:txBody>
      </p:sp>
      <p:pic>
        <p:nvPicPr>
          <p:cNvPr id="47106" name="Picture 2" descr="App Store: Star Walk 2 Ads+: Карта звез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6124575" cy="4591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К РАССКАЗАТЬ ПРО КОСМОС ДЕТЯМ? |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80328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48" y="628652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>
                <a:hlinkClick r:id="rId3"/>
              </a:rPr>
              <a:t>https://www.youtube.com/watch?v=wCqLDIugYbM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857892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Наука для детей - Все о космосе и звёздах. Сборник | </a:t>
            </a:r>
            <a:r>
              <a:rPr lang="ru-RU" dirty="0" err="1" smtClean="0"/>
              <a:t>Смешарики</a:t>
            </a:r>
            <a:r>
              <a:rPr lang="ru-RU" dirty="0" smtClean="0"/>
              <a:t> </a:t>
            </a:r>
            <a:r>
              <a:rPr lang="ru-RU" dirty="0" err="1" smtClean="0"/>
              <a:t>Пинкод</a:t>
            </a:r>
            <a:endParaRPr lang="ru-RU" dirty="0"/>
          </a:p>
        </p:txBody>
      </p:sp>
      <p:sp>
        <p:nvSpPr>
          <p:cNvPr id="48132" name="AutoShape 4" descr="❗❓Наука для детей - Все о космосе и звёздах. Сборник | Смешарик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4" name="AutoShape 6" descr="❗❓Наука для детей - Все о космосе и звёздах. Сборник | Смешарик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6" name="Picture 8" descr="❗❓Наука для детей - Все о космосе и звёздах. Сборник | Смешарики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214686"/>
            <a:ext cx="3710513" cy="257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464be3d-0cc8-48e9-b639-c06ad29eba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190500"/>
            <a:ext cx="2786082" cy="295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78581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b="1" dirty="0" smtClean="0"/>
              <a:t>Matemātikas joma:</a:t>
            </a:r>
          </a:p>
          <a:p>
            <a:r>
              <a:rPr lang="lv-LV" sz="3200" dirty="0" smtClean="0"/>
              <a:t>Nosauc objektu atrašanās vietu telpā un plaknē (lietojot vārdus virs, zem, pie, aiz, blakus, pa labi, pa kreisi).</a:t>
            </a:r>
          </a:p>
          <a:p>
            <a:r>
              <a:rPr lang="lv-LV" sz="3200" dirty="0" smtClean="0"/>
              <a:t> Praktiskā darbībā nosauc priekšmetu skaitu desmit apjomā.</a:t>
            </a:r>
          </a:p>
          <a:p>
            <a:endParaRPr lang="lv-LV" sz="3200" b="1" dirty="0" smtClean="0"/>
          </a:p>
          <a:p>
            <a:endParaRPr lang="ru-RU" sz="3200" b="1" dirty="0"/>
          </a:p>
        </p:txBody>
      </p:sp>
      <p:sp>
        <p:nvSpPr>
          <p:cNvPr id="50178" name="AutoShape 2" descr="Projekta konkurss “Atbalsts skolas stratēģisko mērķu sasniegšana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AutoShape 4" descr="Projekta konkurss “Atbalsts skolas stratēģisko mērķu sasniegšana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m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3357562"/>
            <a:ext cx="3857652" cy="26817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1538" y="6072206"/>
            <a:ext cx="5288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400" b="1" dirty="0" smtClean="0"/>
              <a:t>! Kas kur atrodas tava istabā? Nosauc!</a:t>
            </a:r>
            <a:endParaRPr lang="ru-RU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ndex of /ieskats/Mat_1_MG-demo/assets/mobile/pages"/>
          <p:cNvPicPr>
            <a:picLocks noChangeAspect="1" noChangeArrowheads="1"/>
          </p:cNvPicPr>
          <p:nvPr/>
        </p:nvPicPr>
        <p:blipFill>
          <a:blip r:embed="rId2"/>
          <a:srcRect t="9291" r="-1639"/>
          <a:stretch>
            <a:fillRect/>
          </a:stretch>
        </p:blipFill>
        <p:spPr bwMode="auto">
          <a:xfrm>
            <a:off x="2143108" y="81716"/>
            <a:ext cx="5214974" cy="6568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/>
              <a:t> </a:t>
            </a:r>
            <a:r>
              <a:rPr lang="lv-LV" sz="3200" dirty="0" smtClean="0"/>
              <a:t>Praktiskā darbībā nosauc priekšmetu skaitu desmit apjomā.</a:t>
            </a:r>
          </a:p>
        </p:txBody>
      </p:sp>
      <p:pic>
        <p:nvPicPr>
          <p:cNvPr id="3" name="Рисунок 2" descr="80b2b0b4-517a-4417-918e-cb72a95703c4.jpg"/>
          <p:cNvPicPr>
            <a:picLocks noChangeAspect="1"/>
          </p:cNvPicPr>
          <p:nvPr/>
        </p:nvPicPr>
        <p:blipFill>
          <a:blip r:embed="rId2"/>
          <a:srcRect l="7408" t="22916" r="1852" b="23958"/>
          <a:stretch>
            <a:fillRect/>
          </a:stretch>
        </p:blipFill>
        <p:spPr>
          <a:xfrm>
            <a:off x="68636" y="1928802"/>
            <a:ext cx="3431794" cy="4000528"/>
          </a:xfrm>
          <a:prstGeom prst="rect">
            <a:avLst/>
          </a:prstGeom>
        </p:spPr>
      </p:pic>
      <p:pic>
        <p:nvPicPr>
          <p:cNvPr id="5" name="Рисунок 4" descr="0718826b-a41e-4ec9-a1d8-4d577cbb5762.jpg"/>
          <p:cNvPicPr>
            <a:picLocks noChangeAspect="1"/>
          </p:cNvPicPr>
          <p:nvPr/>
        </p:nvPicPr>
        <p:blipFill>
          <a:blip r:embed="rId3"/>
          <a:srcRect t="8333" r="3681" b="13541"/>
          <a:stretch>
            <a:fillRect/>
          </a:stretch>
        </p:blipFill>
        <p:spPr>
          <a:xfrm rot="16200000">
            <a:off x="4286249" y="1285859"/>
            <a:ext cx="3929087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85720" y="500042"/>
            <a:ext cx="82868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lv-LV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Tehnoloģiju</a:t>
            </a:r>
            <a:r>
              <a:rPr kumimoji="0" lang="lv-LV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lv-LV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joma: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lv-LV" sz="3200" dirty="0" smtClean="0"/>
              <a:t>Tur un pareizā satvērienā lieto rakstāmpiederumus un darbarīkus.</a:t>
            </a:r>
            <a:endParaRPr kumimoji="0" lang="lv-LV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52227" name="Picture 3" descr="Научить ребенка писать — буквы. Писать прописные, песатные буквы"/>
          <p:cNvPicPr>
            <a:picLocks noChangeAspect="1" noChangeArrowheads="1"/>
          </p:cNvPicPr>
          <p:nvPr/>
        </p:nvPicPr>
        <p:blipFill>
          <a:blip r:embed="rId2"/>
          <a:srcRect r="4346" b="1667"/>
          <a:stretch>
            <a:fillRect/>
          </a:stretch>
        </p:blipFill>
        <p:spPr bwMode="auto">
          <a:xfrm>
            <a:off x="2000232" y="2214553"/>
            <a:ext cx="5357850" cy="4539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ee924c1-c26f-4b06-aebc-bf9a3de44b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9" y="500042"/>
            <a:ext cx="4341899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af7a72e1-c1c1-4dd1-a2f9-8f139762273b.jpg"/>
          <p:cNvPicPr>
            <a:picLocks noChangeAspect="1"/>
          </p:cNvPicPr>
          <p:nvPr/>
        </p:nvPicPr>
        <p:blipFill>
          <a:blip r:embed="rId3"/>
          <a:srcRect r="1851" b="10416"/>
          <a:stretch>
            <a:fillRect/>
          </a:stretch>
        </p:blipFill>
        <p:spPr>
          <a:xfrm>
            <a:off x="5121892" y="325688"/>
            <a:ext cx="3593512" cy="560364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2153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b="1" dirty="0" smtClean="0"/>
              <a:t>Veselības un fiziskās aktivitātes joma:</a:t>
            </a:r>
          </a:p>
          <a:p>
            <a:r>
              <a:rPr lang="lv-LV" sz="3200" dirty="0" smtClean="0"/>
              <a:t>Ar prieku iesaistās nodarbībās telpās un ārā un veido veselīga dzīvesveida ieradumus.</a:t>
            </a:r>
            <a:endParaRPr lang="lv-LV" sz="3200" b="1" dirty="0" smtClean="0"/>
          </a:p>
          <a:p>
            <a:endParaRPr lang="ru-RU" sz="3200" b="1" dirty="0"/>
          </a:p>
        </p:txBody>
      </p:sp>
      <p:pic>
        <p:nvPicPr>
          <p:cNvPr id="4" name="Рисунок 3" descr="ee9e3cdc-04c9-4ec6-81e0-b7b1241ebee7.jpg"/>
          <p:cNvPicPr>
            <a:picLocks noChangeAspect="1"/>
          </p:cNvPicPr>
          <p:nvPr/>
        </p:nvPicPr>
        <p:blipFill>
          <a:blip r:embed="rId2"/>
          <a:srcRect r="18987" b="22784"/>
          <a:stretch>
            <a:fillRect/>
          </a:stretch>
        </p:blipFill>
        <p:spPr>
          <a:xfrm>
            <a:off x="285719" y="2000240"/>
            <a:ext cx="4035607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e53f1b0c-578b-41bd-b9f3-44c2d9bce71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786314" y="1905012"/>
            <a:ext cx="3500444" cy="4667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xmlns="" id="{311F4234-086D-47B5-AF58-4F444E231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91622"/>
            <a:ext cx="8143932" cy="432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v-LV" sz="2400" b="1" dirty="0" smtClean="0"/>
              <a:t>Temats</a:t>
            </a:r>
            <a:r>
              <a:rPr lang="lv-LV" sz="2400" b="1" dirty="0" smtClean="0"/>
              <a:t>: </a:t>
            </a:r>
            <a:r>
              <a:rPr lang="lv-LV" sz="2400" dirty="0" smtClean="0"/>
              <a:t>Pastāsti man</a:t>
            </a:r>
          </a:p>
          <a:p>
            <a:pPr>
              <a:buNone/>
            </a:pPr>
            <a:r>
              <a:rPr lang="lv-LV" sz="2400" b="1" dirty="0" smtClean="0"/>
              <a:t>Ziņa bērnam:</a:t>
            </a:r>
          </a:p>
          <a:p>
            <a:pPr>
              <a:buNone/>
            </a:pPr>
            <a:r>
              <a:rPr lang="lv-LV" sz="2400" dirty="0" smtClean="0"/>
              <a:t>Savas domas , emocijas, iztēloto vai pieredzēto varam secīgi pastāstīt un attēlot.</a:t>
            </a:r>
          </a:p>
          <a:p>
            <a:pPr marL="0" indent="0">
              <a:buNone/>
            </a:pPr>
            <a:r>
              <a:rPr lang="lv-LV" sz="2400" b="1" dirty="0" smtClean="0"/>
              <a:t>Sasniedzamais rezultāts: </a:t>
            </a:r>
          </a:p>
          <a:p>
            <a:pPr marL="0" indent="0">
              <a:buNone/>
            </a:pPr>
            <a:r>
              <a:rPr lang="lv-LV" sz="2400" dirty="0" smtClean="0"/>
              <a:t>Veido secīgu un detalizētu stāstījumu, izmantojot lietvārdus, darbības vārdus un īpašības vārdus.</a:t>
            </a:r>
          </a:p>
          <a:p>
            <a:pPr marL="0" indent="0">
              <a:buNone/>
            </a:pPr>
            <a:r>
              <a:rPr lang="lv-LV" sz="2400" b="1" dirty="0" smtClean="0"/>
              <a:t>Vērtības un tikumi:</a:t>
            </a:r>
          </a:p>
          <a:p>
            <a:pPr marL="0" indent="0">
              <a:buNone/>
            </a:pPr>
            <a:r>
              <a:rPr lang="lv-LV" sz="2400" dirty="0" smtClean="0"/>
              <a:t>Cilvēka cieņa, dzīvība, laipnība, centība.</a:t>
            </a:r>
            <a:endParaRPr lang="lv-LV" sz="2400" b="1" dirty="0"/>
          </a:p>
        </p:txBody>
      </p:sp>
    </p:spTree>
    <p:extLst>
      <p:ext uri="{BB962C8B-B14F-4D97-AF65-F5344CB8AC3E}">
        <p14:creationId xmlns:p14="http://schemas.microsoft.com/office/powerpoint/2010/main" val="3732093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ские песни Сина и Ло - Зарядка - Развивающие мультфильмы для ..."/>
          <p:cNvPicPr>
            <a:picLocks noChangeAspect="1" noChangeArrowheads="1"/>
          </p:cNvPicPr>
          <p:nvPr/>
        </p:nvPicPr>
        <p:blipFill>
          <a:blip r:embed="rId2"/>
          <a:srcRect t="15385" r="480" b="13461"/>
          <a:stretch>
            <a:fillRect/>
          </a:stretch>
        </p:blipFill>
        <p:spPr bwMode="auto">
          <a:xfrm>
            <a:off x="1928794" y="2071678"/>
            <a:ext cx="572855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500042"/>
            <a:ext cx="7858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b="1" dirty="0" smtClean="0">
                <a:solidFill>
                  <a:srgbClr val="000000"/>
                </a:solidFill>
                <a:ea typeface="Times New Roman"/>
              </a:rPr>
              <a:t>!Katru dienu ieslēdziet bērnam video youtube kanālā, kur tiek rādīta 3 minūšu vingrošana, mudiniet viņu atkārtot kustības! </a:t>
            </a:r>
          </a:p>
          <a:p>
            <a:pPr algn="ctr"/>
            <a:endParaRPr lang="lv-LV" b="1" dirty="0" smtClean="0">
              <a:solidFill>
                <a:srgbClr val="000000"/>
              </a:solidFill>
              <a:ea typeface="Times New Roman"/>
            </a:endParaRPr>
          </a:p>
          <a:p>
            <a:pPr algn="ctr"/>
            <a:r>
              <a:rPr lang="lv-LV" b="1" dirty="0" smtClean="0">
                <a:solidFill>
                  <a:srgbClr val="000000"/>
                </a:solidFill>
                <a:ea typeface="Times New Roman"/>
              </a:rPr>
              <a:t>!Atgādiniet bērnam par nepieciešamību izkustēties, vingrot. Pastāstiet, ka fiziskas aktivitātes ir viens no veselīga dzīvesveida priekšnoteikumiem!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5500702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>
                <a:hlinkClick r:id="rId3"/>
              </a:rPr>
              <a:t>https://www.youtube.com/watch?v=vre4MVRIq4k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5143512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Детские песни Сина и </a:t>
            </a:r>
            <a:r>
              <a:rPr lang="ru-RU" dirty="0" err="1" smtClean="0"/>
              <a:t>Ло</a:t>
            </a:r>
            <a:r>
              <a:rPr lang="ru-RU" dirty="0" smtClean="0"/>
              <a:t> - Зарядка - Развивающие мультфильмы для детей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6286520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>
                <a:hlinkClick r:id="rId4"/>
              </a:rPr>
              <a:t>https://www.youtube.com/watch?v=Lh2QQ2A9EVs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Kas raksturo Latvijas iedzīvotāju &quot;Paldies!&quot; teikšanas kultūru? | B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0962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3108" y="464344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sz="3200" b="1" dirty="0" smtClean="0"/>
              <a:t>Lai TOP!</a:t>
            </a:r>
          </a:p>
          <a:p>
            <a:pPr algn="ctr"/>
            <a:r>
              <a:rPr lang="lv-LV" sz="3200" b="1" dirty="0" smtClean="0"/>
              <a:t>Jūsu grupas skolotājas Svetlana un Inessa</a:t>
            </a:r>
            <a:endParaRPr lang="ru-RU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571480"/>
            <a:ext cx="778674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1" dirty="0" smtClean="0"/>
              <a:t>Caurviju prasmes:</a:t>
            </a:r>
          </a:p>
          <a:p>
            <a:endParaRPr lang="lv-LV" sz="2400" b="1" dirty="0" smtClean="0"/>
          </a:p>
          <a:p>
            <a:r>
              <a:rPr lang="lv-LV" sz="2400" i="1" dirty="0" smtClean="0"/>
              <a:t>Kritiskā domāšana un problēmu risināšana</a:t>
            </a:r>
            <a:r>
              <a:rPr lang="lv-LV" sz="2400" dirty="0" smtClean="0"/>
              <a:t>- bērns formulē vienkāršas sakarības un darbību secību. </a:t>
            </a:r>
          </a:p>
          <a:p>
            <a:endParaRPr lang="lv-LV" sz="2400" dirty="0" smtClean="0"/>
          </a:p>
          <a:p>
            <a:r>
              <a:rPr lang="lv-LV" sz="2400" i="1" dirty="0" smtClean="0"/>
              <a:t>Jaunrade un uzņēmējspēja- </a:t>
            </a:r>
            <a:r>
              <a:rPr lang="lv-LV" sz="2400" dirty="0" smtClean="0"/>
              <a:t>bērns vēlas apgūt jaunas prasmes.</a:t>
            </a:r>
          </a:p>
          <a:p>
            <a:endParaRPr lang="lv-LV" sz="2400" dirty="0" smtClean="0"/>
          </a:p>
          <a:p>
            <a:r>
              <a:rPr lang="lv-LV" sz="2400" i="1" dirty="0" smtClean="0"/>
              <a:t>Pašvadīta mācīšanās- </a:t>
            </a:r>
            <a:r>
              <a:rPr lang="lv-LV" sz="2400" dirty="0" smtClean="0"/>
              <a:t>bērns spēj paveikt darbību līdz galam.</a:t>
            </a:r>
          </a:p>
          <a:p>
            <a:endParaRPr lang="lv-LV" sz="2400" dirty="0" smtClean="0"/>
          </a:p>
          <a:p>
            <a:r>
              <a:rPr lang="lv-LV" sz="2400" i="1" dirty="0" smtClean="0"/>
              <a:t>Sadarbība- </a:t>
            </a:r>
            <a:r>
              <a:rPr lang="lv-LV" sz="2400" dirty="0" smtClean="0"/>
              <a:t>bērns izsaka savas domas un jūtas.</a:t>
            </a:r>
          </a:p>
          <a:p>
            <a:endParaRPr lang="lv-LV" sz="2400" dirty="0" smtClean="0"/>
          </a:p>
          <a:p>
            <a:r>
              <a:rPr lang="lv-LV" sz="2400" dirty="0" smtClean="0"/>
              <a:t> </a:t>
            </a:r>
            <a:r>
              <a:rPr lang="lv-LV" sz="2400" i="1" dirty="0" smtClean="0"/>
              <a:t>Pilsoniskā līdzdalība- </a:t>
            </a:r>
            <a:r>
              <a:rPr lang="lv-LV" sz="2400" dirty="0" smtClean="0"/>
              <a:t>bērns mācās ievērot un cienīt citu vajadzības un tiesības.</a:t>
            </a:r>
            <a:endParaRPr lang="lv-LV" sz="2400" i="1" dirty="0" smtClean="0"/>
          </a:p>
          <a:p>
            <a:endParaRPr lang="lv-LV" sz="2400" dirty="0" smtClean="0"/>
          </a:p>
          <a:p>
            <a:endParaRPr lang="lv-LV" sz="2400" dirty="0" smtClean="0"/>
          </a:p>
          <a:p>
            <a:r>
              <a:rPr lang="lv-LV" sz="2400" dirty="0" smtClean="0"/>
              <a:t/>
            </a:r>
            <a:br>
              <a:rPr lang="lv-LV" sz="2400" dirty="0" smtClean="0"/>
            </a:br>
            <a:endParaRPr lang="lv-LV" sz="2400" i="1" dirty="0" smtClean="0"/>
          </a:p>
          <a:p>
            <a:endParaRPr lang="lv-LV" sz="2400" i="1" dirty="0" smtClean="0"/>
          </a:p>
          <a:p>
            <a:endParaRPr lang="lv-LV" sz="2400" b="1" dirty="0" smtClean="0"/>
          </a:p>
          <a:p>
            <a:endParaRPr lang="lv-LV" sz="2400" b="1" dirty="0" smtClean="0"/>
          </a:p>
          <a:p>
            <a:endParaRPr lang="ru-RU" sz="2400" b="1" dirty="0"/>
          </a:p>
        </p:txBody>
      </p:sp>
      <p:sp>
        <p:nvSpPr>
          <p:cNvPr id="38914" name="AutoShape 2" descr="ᐈ Сова с книгой фото, рисунки картинки сова с книгой | скачать н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Фигурка маленькая &quot;Сова с книгой&quot; (апельсиновый, рыжий, оранжевый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57158" y="285728"/>
            <a:ext cx="7858180" cy="79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lv-LV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Valodu joma: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lv-LV" sz="2800" dirty="0" smtClean="0"/>
              <a:t>Klausās tekstu, nosauc tajā darbojošās personas, atstāsta notikumus, izdomā teksta turpinājumu; saprotami un secīgi stāsta par redzēto, dzirdēto, piedzīvoto</a:t>
            </a:r>
            <a:r>
              <a:rPr lang="lv-LV" sz="3200" dirty="0" smtClean="0"/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 </a:t>
            </a:r>
            <a:endParaRPr lang="lv-LV" sz="32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lv-LV" sz="32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lv-LV" sz="32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lv-LV" sz="32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lv-LV" sz="32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lv-LV" sz="32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lv-LV" sz="32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lv-LV" sz="2800" dirty="0" smtClean="0"/>
              <a:t>Grāmata“</a:t>
            </a:r>
            <a:r>
              <a:rPr lang="ru-RU" sz="2800" dirty="0" smtClean="0"/>
              <a:t>Муфта, полботинка и моховая борода</a:t>
            </a:r>
            <a:r>
              <a:rPr lang="lv-LV" sz="2800" dirty="0" smtClean="0"/>
              <a:t>”</a:t>
            </a:r>
            <a:endParaRPr kumimoji="0" lang="lv-LV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1" name="Picture 5" descr="Рауд Эно. Муфта, Полботинка и Моховая Борода. Книги 1, 2 - Booker ..."/>
          <p:cNvPicPr>
            <a:picLocks noChangeAspect="1" noChangeArrowheads="1"/>
          </p:cNvPicPr>
          <p:nvPr/>
        </p:nvPicPr>
        <p:blipFill>
          <a:blip r:embed="rId2"/>
          <a:srcRect l="7933" t="-190" r="8774"/>
          <a:stretch>
            <a:fillRect/>
          </a:stretch>
        </p:blipFill>
        <p:spPr bwMode="auto">
          <a:xfrm>
            <a:off x="3286116" y="2214554"/>
            <a:ext cx="3000396" cy="3857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Пин от пользователя Авдеева Мария на доске Занятие каждый день ..."/>
          <p:cNvPicPr>
            <a:picLocks noChangeAspect="1" noChangeArrowheads="1"/>
          </p:cNvPicPr>
          <p:nvPr/>
        </p:nvPicPr>
        <p:blipFill>
          <a:blip r:embed="rId2"/>
          <a:srcRect r="-107" b="10729"/>
          <a:stretch>
            <a:fillRect/>
          </a:stretch>
        </p:blipFill>
        <p:spPr bwMode="auto">
          <a:xfrm>
            <a:off x="2143108" y="0"/>
            <a:ext cx="5000660" cy="6604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Иллюстрация 28 из 29 для Стихи-болтушки, которые помогут малышу заговорить - Ирина Асеева | Лабиринт - книги. Источник: Савельева  Галина Владимировна"/>
          <p:cNvPicPr>
            <a:picLocks noChangeAspect="1" noChangeArrowheads="1"/>
          </p:cNvPicPr>
          <p:nvPr/>
        </p:nvPicPr>
        <p:blipFill>
          <a:blip r:embed="rId2"/>
          <a:srcRect l="5329" t="9375" r="6749" b="9062"/>
          <a:stretch>
            <a:fillRect/>
          </a:stretch>
        </p:blipFill>
        <p:spPr bwMode="auto">
          <a:xfrm>
            <a:off x="2000232" y="285727"/>
            <a:ext cx="4929222" cy="6497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Чтение с увлечением | Школа помощи родителям - Счастливое детство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553906" cy="6443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d562f9c-2ccb-4661-b621-799f0177666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36" y="214291"/>
            <a:ext cx="5753093" cy="62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14282" y="428604"/>
            <a:ext cx="86439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lv-LV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Sociālā un pilsoniskā</a:t>
            </a:r>
            <a:r>
              <a:rPr lang="lv-LV" sz="3200" b="1" dirty="0" smtClean="0">
                <a:ea typeface="Calibri" pitchFamily="34" charset="0"/>
                <a:cs typeface="Arial" pitchFamily="34" charset="0"/>
              </a:rPr>
              <a:t> </a:t>
            </a:r>
            <a:r>
              <a:rPr kumimoji="0" lang="lv-LV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joma: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lv-LV" sz="3200" dirty="0" smtClean="0"/>
              <a:t>Skaidro un atšķir labu rīcību no sliktas.</a:t>
            </a:r>
            <a:endParaRPr kumimoji="0" lang="lv-LV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3013" name="Picture 5" descr="Антонимы:иллюстрации (3 выпуска)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 b="2998"/>
          <a:stretch>
            <a:fillRect/>
          </a:stretch>
        </p:blipFill>
        <p:spPr bwMode="auto">
          <a:xfrm>
            <a:off x="2214546" y="1500174"/>
            <a:ext cx="335758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</TotalTime>
  <Words>399</Words>
  <Application>Microsoft Office PowerPoint</Application>
  <PresentationFormat>On-screen Show (4:3)</PresentationFormat>
  <Paragraphs>75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Times New Roman</vt:lpstr>
      <vt:lpstr>Trebuchet MS</vt:lpstr>
      <vt:lpstr>Wingdings 2</vt:lpstr>
      <vt:lpstr>Spring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 идёт</dc:title>
  <dc:creator>Светлана Шулепова</dc:creator>
  <cp:lastModifiedBy>Пользователь Windows</cp:lastModifiedBy>
  <cp:revision>140</cp:revision>
  <cp:lastPrinted>2020-04-05T13:46:40Z</cp:lastPrinted>
  <dcterms:created xsi:type="dcterms:W3CDTF">2014-03-09T15:02:33Z</dcterms:created>
  <dcterms:modified xsi:type="dcterms:W3CDTF">2020-04-26T21:00:24Z</dcterms:modified>
</cp:coreProperties>
</file>