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AF4F5-C5EC-46F9-B1C4-8838E305CC57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FB6D7-3BD3-4676-AE9A-26B13CA15A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FB6D7-3BD3-4676-AE9A-26B13CA15A6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DlFPEoCnRo" TargetMode="External"/><Relationship Id="rId2" Type="http://schemas.openxmlformats.org/officeDocument/2006/relationships/hyperlink" Target="https://www.mammamuntetiem.lv/articles/44825/ka-pareizi-mazgat-rokas-paradi-so-video-berna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s://www.youtube.com/watch?v=47Uo0r5Thj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tpd2_s_IU" TargetMode="External"/><Relationship Id="rId2" Type="http://schemas.openxmlformats.org/officeDocument/2006/relationships/hyperlink" Target="http://rodnaya-tropinka.ru/zanyatiya-dlya-doshkolnikov-odezhda-chast1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LOOmKvcjC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2957532"/>
          </a:xfrm>
        </p:spPr>
        <p:txBody>
          <a:bodyPr>
            <a:normAutofit/>
          </a:bodyPr>
          <a:lstStyle/>
          <a:p>
            <a:pPr marL="0" indent="0" fontAlgn="auto">
              <a:defRPr/>
            </a:pPr>
            <a:r>
              <a:rPr lang="lv-LV" b="1" dirty="0" smtClean="0"/>
              <a:t>Daugavpils pilsētas</a:t>
            </a:r>
            <a:br>
              <a:rPr lang="lv-LV" b="1" dirty="0" smtClean="0"/>
            </a:br>
            <a:r>
              <a:rPr lang="lv-LV" b="1" dirty="0" smtClean="0"/>
              <a:t> 1.pirmsskolas izglītības iestādes</a:t>
            </a:r>
            <a:br>
              <a:rPr lang="lv-LV" b="1" dirty="0" smtClean="0"/>
            </a:br>
            <a:r>
              <a:rPr lang="lv-LV" b="1" dirty="0" smtClean="0"/>
              <a:t>mācību plāns </a:t>
            </a:r>
            <a:r>
              <a:rPr lang="en-US" b="1" dirty="0" smtClean="0"/>
              <a:t>-</a:t>
            </a:r>
            <a:r>
              <a:rPr lang="en-US" b="1" dirty="0" err="1" smtClean="0"/>
              <a:t>apr</a:t>
            </a:r>
            <a:r>
              <a:rPr lang="lv-LV" b="1" dirty="0" smtClean="0"/>
              <a:t>īlis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b="1" dirty="0" smtClean="0">
                <a:solidFill>
                  <a:schemeClr val="tx1"/>
                </a:solidFill>
                <a:latin typeface="Times New Roman" pitchFamily="18" charset="0"/>
              </a:rPr>
              <a:t>Grupa: </a:t>
            </a:r>
            <a:r>
              <a:rPr lang="lv-LV" dirty="0" smtClean="0">
                <a:solidFill>
                  <a:schemeClr val="tx1"/>
                </a:solidFill>
                <a:latin typeface="Times New Roman" pitchFamily="18" charset="0"/>
              </a:rPr>
              <a:t>Nr. 8 </a:t>
            </a:r>
            <a:r>
              <a:rPr lang="lv-LV" b="1" dirty="0" smtClean="0">
                <a:solidFill>
                  <a:schemeClr val="tx1"/>
                </a:solidFill>
                <a:latin typeface="Times New Roman" pitchFamily="18" charset="0"/>
              </a:rPr>
              <a:t>“Pūcītes”</a:t>
            </a:r>
          </a:p>
          <a:p>
            <a:r>
              <a:rPr lang="lv-LV" dirty="0" smtClean="0">
                <a:solidFill>
                  <a:schemeClr val="tx1"/>
                </a:solidFill>
              </a:rPr>
              <a:t>2020.g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819667" cy="36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90773" y="3224608"/>
            <a:ext cx="2940870" cy="392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>
                <a:latin typeface="Times New Roman" pitchFamily="18" charset="0"/>
              </a:rPr>
              <a:t>Dabaszinātņu joma:</a:t>
            </a:r>
            <a:br>
              <a:rPr lang="lv-LV" b="1" dirty="0" smtClean="0"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Novērojot, salīdzinot un eksperimentējot izzina tuvākajā apkārtnē raksturīgo dzīvo organismu – augu, dzīvnieku pazīmes</a:t>
            </a:r>
          </a:p>
          <a:p>
            <a:endParaRPr lang="lv-LV" dirty="0" smtClean="0"/>
          </a:p>
          <a:p>
            <a:endParaRPr lang="ru-RU" dirty="0"/>
          </a:p>
        </p:txBody>
      </p:sp>
      <p:pic>
        <p:nvPicPr>
          <p:cNvPr id="10243" name="Picture 3" descr="C:\Users\HP\Desktop\rabota\dzives cikls\IMG_20200420_084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57562"/>
            <a:ext cx="4419029" cy="3314272"/>
          </a:xfrm>
          <a:prstGeom prst="rect">
            <a:avLst/>
          </a:prstGeom>
          <a:noFill/>
        </p:spPr>
      </p:pic>
      <p:pic>
        <p:nvPicPr>
          <p:cNvPr id="10244" name="Picture 4" descr="C:\Users\HP\Desktop\rabota\dzives cikls\IMG_20200420_084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143248"/>
            <a:ext cx="27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200420-WA0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2644373" cy="3525831"/>
          </a:xfrm>
        </p:spPr>
      </p:pic>
      <p:pic>
        <p:nvPicPr>
          <p:cNvPr id="11266" name="Picture 2" descr="C:\Users\HP\Desktop\rabota\foto\Новая папка\IMG-20200420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85728"/>
            <a:ext cx="2643206" cy="3524275"/>
          </a:xfrm>
          <a:prstGeom prst="rect">
            <a:avLst/>
          </a:prstGeom>
          <a:noFill/>
        </p:spPr>
      </p:pic>
      <p:pic>
        <p:nvPicPr>
          <p:cNvPr id="11267" name="Picture 3" descr="C:\Users\HP\Desktop\rabota\foto\Новая папка\IMG-20200414-WA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000504"/>
            <a:ext cx="3651240" cy="273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>
                <a:latin typeface="Times New Roman" pitchFamily="18" charset="0"/>
              </a:rPr>
              <a:t>Matemātikas joma:</a:t>
            </a:r>
            <a:br>
              <a:rPr lang="lv-LV" b="1" dirty="0" smtClean="0"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r>
              <a:rPr lang="lv-LV" dirty="0" smtClean="0"/>
              <a:t>Nosauc objektu atrašanās vietu telpā un plaknē, lietojot jēdzienus virs, zem, pie, aiz, blakus, pa labi, pa kreisi.</a:t>
            </a:r>
            <a:endParaRPr lang="ru-RU" dirty="0" smtClean="0"/>
          </a:p>
          <a:p>
            <a:r>
              <a:rPr lang="lv-LV" dirty="0" smtClean="0"/>
              <a:t>Cipars 9</a:t>
            </a:r>
          </a:p>
          <a:p>
            <a:endParaRPr lang="ru-RU" dirty="0"/>
          </a:p>
        </p:txBody>
      </p:sp>
      <p:pic>
        <p:nvPicPr>
          <p:cNvPr id="12290" name="Picture 2" descr="C:\Users\HP\Desktop\rabota\dzives cikls\846851_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857496"/>
            <a:ext cx="4608522" cy="3451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HP\Desktop\rabota\dzives cikls\b51108d599ce4baf0b8d50e46fd50b5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5867400" cy="4145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14290"/>
            <a:ext cx="4929222" cy="369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571744"/>
            <a:ext cx="30003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Tehnoloģiju joma:</a:t>
            </a:r>
            <a:br>
              <a:rPr lang="lv-LV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Savieno detaļas un iegūst sev vēlamo konstrukcijas formu no piedāvātajiem vai paša izvēlētajiem materiāliem</a:t>
            </a:r>
            <a:endParaRPr lang="ru-RU" dirty="0"/>
          </a:p>
        </p:txBody>
      </p:sp>
      <p:pic>
        <p:nvPicPr>
          <p:cNvPr id="15362" name="Picture 2" descr="C:\Users\HP\Desktop\rabota\foto\Новая папка\IMG-20200409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000372"/>
            <a:ext cx="2768222" cy="3690962"/>
          </a:xfrm>
          <a:prstGeom prst="rect">
            <a:avLst/>
          </a:prstGeom>
          <a:noFill/>
        </p:spPr>
      </p:pic>
      <p:pic>
        <p:nvPicPr>
          <p:cNvPr id="15363" name="Picture 3" descr="C:\Users\HP\Desktop\rabota\foto\Новая папка\IMG-20200418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143248"/>
            <a:ext cx="2607506" cy="3476674"/>
          </a:xfrm>
          <a:prstGeom prst="rect">
            <a:avLst/>
          </a:prstGeo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1100" y="3429000"/>
            <a:ext cx="241103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55417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3116"/>
            <a:ext cx="3746491" cy="280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lv-LV" b="1" dirty="0" smtClean="0">
                <a:latin typeface="Times New Roman" pitchFamily="18" charset="0"/>
              </a:rPr>
              <a:t>Veselības un fiziskās aktivitātes joma:</a:t>
            </a:r>
            <a:br>
              <a:rPr lang="lv-LV" b="1" dirty="0" smtClean="0"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Ikdienā regulāri ievēro personīgo higiēnu</a:t>
            </a:r>
            <a:endParaRPr lang="ru-RU" dirty="0"/>
          </a:p>
        </p:txBody>
      </p:sp>
      <p:pic>
        <p:nvPicPr>
          <p:cNvPr id="4" name="image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480" y="2643182"/>
            <a:ext cx="5568950" cy="394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de-DE" sz="2000" b="1" dirty="0" err="1" smtClean="0"/>
              <a:t>Kā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pareizi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mazgāt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rokas</a:t>
            </a:r>
            <a:r>
              <a:rPr lang="de-DE" sz="2000" b="1" dirty="0" smtClean="0"/>
              <a:t>. </a:t>
            </a:r>
            <a:r>
              <a:rPr lang="de-DE" sz="2000" b="1" dirty="0" err="1" smtClean="0"/>
              <a:t>Parādi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šo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video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bērnam</a:t>
            </a:r>
            <a:r>
              <a:rPr lang="de-DE" sz="2000" b="1" dirty="0" smtClean="0"/>
              <a:t>!</a:t>
            </a:r>
            <a:br>
              <a:rPr lang="de-DE" sz="2000" b="1" dirty="0" smtClean="0"/>
            </a:br>
            <a:r>
              <a:rPr lang="de-DE" sz="2000" dirty="0" smtClean="0">
                <a:hlinkClick r:id="rId2"/>
              </a:rPr>
              <a:t>https://www.mammamuntetiem.lv/articles/44825/ka-pareizi-mazgat-rokas-paradi-so-video-bernam/</a:t>
            </a:r>
            <a:r>
              <a:rPr lang="lv-LV" sz="2000" dirty="0" smtClean="0"/>
              <a:t/>
            </a:r>
            <a:br>
              <a:rPr lang="lv-LV" sz="2000" dirty="0" smtClean="0"/>
            </a:br>
            <a:r>
              <a:rPr lang="de-DE" sz="1800" dirty="0" smtClean="0">
                <a:hlinkClick r:id="rId3"/>
              </a:rPr>
              <a:t>https://www.youtube.com/watch?v=vDlFPEoCnRo</a:t>
            </a:r>
            <a:r>
              <a:rPr lang="lv-LV" sz="1800" dirty="0" smtClean="0"/>
              <a:t/>
            </a:r>
            <a:br>
              <a:rPr lang="lv-LV" sz="1800" dirty="0" smtClean="0"/>
            </a:br>
            <a:r>
              <a:rPr lang="de-DE" sz="2000" dirty="0" smtClean="0">
                <a:hlinkClick r:id="rId4"/>
              </a:rPr>
              <a:t>https://www.youtube.com/watch?v=47Uo0r5Thj0</a:t>
            </a:r>
            <a:endParaRPr lang="ru-RU" sz="2000" dirty="0"/>
          </a:p>
        </p:txBody>
      </p:sp>
      <p:pic>
        <p:nvPicPr>
          <p:cNvPr id="4" name="image5.jpeg"/>
          <p:cNvPicPr>
            <a:picLocks noGrp="1"/>
          </p:cNvPicPr>
          <p:nvPr>
            <p:ph idx="1"/>
          </p:nvPr>
        </p:nvPicPr>
        <p:blipFill>
          <a:blip r:embed="rId5" cstate="print"/>
          <a:srcRect r="50057" b="10654"/>
          <a:stretch>
            <a:fillRect/>
          </a:stretch>
        </p:blipFill>
        <p:spPr>
          <a:xfrm>
            <a:off x="500034" y="2143116"/>
            <a:ext cx="3265962" cy="4429156"/>
          </a:xfrm>
          <a:prstGeom prst="rect">
            <a:avLst/>
          </a:prstGeom>
        </p:spPr>
      </p:pic>
      <p:pic>
        <p:nvPicPr>
          <p:cNvPr id="5" name="image75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3438" y="2143116"/>
            <a:ext cx="4000528" cy="4371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pPr marL="0" indent="0" algn="l" fontAlgn="auto">
              <a:defRPr/>
            </a:pPr>
            <a:r>
              <a:rPr lang="lv-LV" b="1" dirty="0" smtClean="0"/>
              <a:t>Vecumposms</a:t>
            </a:r>
            <a:r>
              <a:rPr lang="lv-LV" dirty="0" smtClean="0"/>
              <a:t>: 3.posms</a:t>
            </a:r>
            <a:br>
              <a:rPr lang="lv-LV" dirty="0" smtClean="0"/>
            </a:br>
            <a:r>
              <a:rPr lang="lv-LV" b="1" dirty="0" smtClean="0"/>
              <a:t>Periods: </a:t>
            </a:r>
            <a:r>
              <a:rPr lang="lv-LV" dirty="0" smtClean="0"/>
              <a:t>01.04.2020.-30.04.2020.</a:t>
            </a:r>
            <a:br>
              <a:rPr lang="lv-LV" dirty="0" smtClean="0"/>
            </a:br>
            <a:r>
              <a:rPr lang="lv-LV" sz="2700" b="1" dirty="0" smtClean="0"/>
              <a:t>Temats: </a:t>
            </a:r>
            <a:r>
              <a:rPr lang="lv-LV" sz="2800" dirty="0" smtClean="0"/>
              <a:t>Dzīves cikls </a:t>
            </a:r>
            <a:r>
              <a:rPr lang="lv-LV" sz="2700" dirty="0" smtClean="0"/>
              <a:t/>
            </a:r>
            <a:br>
              <a:rPr lang="lv-LV" sz="2700" dirty="0" smtClean="0"/>
            </a:br>
            <a:r>
              <a:rPr lang="lv-LV" sz="2700" b="1" dirty="0" smtClean="0"/>
              <a:t>Ziņa bērnam:</a:t>
            </a:r>
            <a:br>
              <a:rPr lang="lv-LV" sz="2700" b="1" dirty="0" smtClean="0"/>
            </a:br>
            <a:r>
              <a:rPr lang="de-DE" sz="2800" dirty="0" smtClean="0"/>
              <a:t> </a:t>
            </a:r>
            <a:r>
              <a:rPr lang="de-DE" sz="2800" dirty="0" err="1" smtClean="0"/>
              <a:t>Dzīvas</a:t>
            </a:r>
            <a:r>
              <a:rPr lang="de-DE" sz="2800" dirty="0" smtClean="0"/>
              <a:t> </a:t>
            </a:r>
            <a:r>
              <a:rPr lang="de-DE" sz="2800" dirty="0" err="1" smtClean="0"/>
              <a:t>būtnes</a:t>
            </a:r>
            <a:r>
              <a:rPr lang="de-DE" sz="2800" dirty="0" smtClean="0"/>
              <a:t> </a:t>
            </a:r>
            <a:r>
              <a:rPr lang="de-DE" sz="2800" dirty="0" err="1" smtClean="0"/>
              <a:t>augot</a:t>
            </a:r>
            <a:r>
              <a:rPr lang="de-DE" sz="2800" dirty="0" smtClean="0"/>
              <a:t> </a:t>
            </a:r>
            <a:r>
              <a:rPr lang="de-DE" sz="2800" dirty="0" err="1" smtClean="0"/>
              <a:t>mainās</a:t>
            </a:r>
            <a:r>
              <a:rPr lang="de-DE" sz="2800" dirty="0" smtClean="0"/>
              <a:t> </a:t>
            </a:r>
            <a:r>
              <a:rPr lang="lv-LV" sz="2700" dirty="0" smtClean="0"/>
              <a:t/>
            </a:r>
            <a:br>
              <a:rPr lang="lv-LV" sz="2700" dirty="0" smtClean="0"/>
            </a:br>
            <a:r>
              <a:rPr lang="lv-LV" sz="2700" b="1" dirty="0" smtClean="0"/>
              <a:t>Sasniedzamais rezultāts: </a:t>
            </a:r>
            <a:br>
              <a:rPr lang="lv-LV" sz="2700" b="1" dirty="0" smtClean="0"/>
            </a:br>
            <a:r>
              <a:rPr lang="lv-LV" sz="2800" dirty="0" smtClean="0"/>
              <a:t> </a:t>
            </a:r>
            <a:r>
              <a:rPr lang="de-DE" sz="2800" dirty="0" err="1" smtClean="0"/>
              <a:t>Demonstrē</a:t>
            </a:r>
            <a:r>
              <a:rPr lang="de-DE" sz="2800" dirty="0" smtClean="0"/>
              <a:t> </a:t>
            </a:r>
            <a:r>
              <a:rPr lang="de-DE" sz="2800" dirty="0" err="1" smtClean="0"/>
              <a:t>un</a:t>
            </a:r>
            <a:r>
              <a:rPr lang="de-DE" sz="2800" dirty="0" smtClean="0"/>
              <a:t> </a:t>
            </a:r>
            <a:r>
              <a:rPr lang="de-DE" sz="2800" dirty="0" err="1" smtClean="0"/>
              <a:t>pastāsta</a:t>
            </a:r>
            <a:r>
              <a:rPr lang="de-DE" sz="2800" dirty="0" smtClean="0"/>
              <a:t> par </a:t>
            </a:r>
            <a:r>
              <a:rPr lang="de-DE" sz="2800" dirty="0" err="1" smtClean="0"/>
              <a:t>izvēlētās</a:t>
            </a:r>
            <a:r>
              <a:rPr lang="de-DE" sz="2800" dirty="0" smtClean="0"/>
              <a:t> </a:t>
            </a:r>
            <a:r>
              <a:rPr lang="de-DE" sz="2800" dirty="0" err="1" smtClean="0"/>
              <a:t>dzīvās</a:t>
            </a:r>
            <a:r>
              <a:rPr lang="de-DE" sz="2800" dirty="0" smtClean="0"/>
              <a:t> </a:t>
            </a:r>
            <a:r>
              <a:rPr lang="de-DE" sz="2800" dirty="0" err="1" smtClean="0"/>
              <a:t>būtnes</a:t>
            </a:r>
            <a:r>
              <a:rPr lang="de-DE" sz="2800" dirty="0" smtClean="0"/>
              <a:t> </a:t>
            </a:r>
            <a:r>
              <a:rPr lang="de-DE" sz="2800" dirty="0" err="1" smtClean="0"/>
              <a:t>dzīves</a:t>
            </a:r>
            <a:r>
              <a:rPr lang="de-DE" sz="2800" dirty="0" smtClean="0"/>
              <a:t> </a:t>
            </a:r>
            <a:r>
              <a:rPr lang="de-DE" sz="2800" dirty="0" err="1" smtClean="0"/>
              <a:t>ciklu</a:t>
            </a:r>
            <a:r>
              <a:rPr lang="de-DE" sz="2800" dirty="0" smtClean="0"/>
              <a:t>, </a:t>
            </a:r>
            <a:r>
              <a:rPr lang="de-DE" sz="2800" dirty="0" err="1" smtClean="0"/>
              <a:t>izmantojot</a:t>
            </a:r>
            <a:r>
              <a:rPr lang="de-DE" sz="2800" dirty="0" smtClean="0"/>
              <a:t> </a:t>
            </a:r>
            <a:r>
              <a:rPr lang="de-DE" sz="2800" dirty="0" err="1" smtClean="0"/>
              <a:t>paša</a:t>
            </a:r>
            <a:r>
              <a:rPr lang="de-DE" sz="2800" dirty="0" smtClean="0"/>
              <a:t> </a:t>
            </a:r>
            <a:r>
              <a:rPr lang="de-DE" sz="2800" dirty="0" err="1" smtClean="0"/>
              <a:t>gatavotu</a:t>
            </a:r>
            <a:r>
              <a:rPr lang="de-DE" sz="2800" dirty="0" smtClean="0"/>
              <a:t> </a:t>
            </a:r>
            <a:r>
              <a:rPr lang="de-DE" sz="2800" dirty="0" err="1" smtClean="0"/>
              <a:t>vizuāli</a:t>
            </a:r>
            <a:r>
              <a:rPr lang="de-DE" sz="2800" dirty="0" smtClean="0"/>
              <a:t> (</a:t>
            </a:r>
            <a:r>
              <a:rPr lang="de-DE" sz="2800" dirty="0" err="1" smtClean="0"/>
              <a:t>zīmējums</a:t>
            </a:r>
            <a:r>
              <a:rPr lang="de-DE" sz="2800" dirty="0" smtClean="0"/>
              <a:t>, </a:t>
            </a:r>
            <a:r>
              <a:rPr lang="de-DE" sz="2800" dirty="0" err="1" smtClean="0"/>
              <a:t>grāmata</a:t>
            </a:r>
            <a:r>
              <a:rPr lang="de-DE" sz="2800" dirty="0" smtClean="0"/>
              <a:t>, </a:t>
            </a:r>
            <a:r>
              <a:rPr lang="de-DE" sz="2800" dirty="0" err="1" smtClean="0"/>
              <a:t>spēle</a:t>
            </a:r>
            <a:r>
              <a:rPr lang="de-DE" sz="2800" dirty="0" smtClean="0"/>
              <a:t>, </a:t>
            </a:r>
            <a:r>
              <a:rPr lang="de-DE" sz="2800" dirty="0" err="1" smtClean="0"/>
              <a:t>modelis</a:t>
            </a:r>
            <a:r>
              <a:rPr lang="de-DE" sz="2800" dirty="0" smtClean="0"/>
              <a:t> </a:t>
            </a:r>
            <a:r>
              <a:rPr lang="de-DE" sz="2800" dirty="0" err="1" smtClean="0"/>
              <a:t>u.c</a:t>
            </a:r>
            <a:r>
              <a:rPr lang="de-DE" sz="2800" dirty="0" smtClean="0"/>
              <a:t>.). </a:t>
            </a:r>
            <a:r>
              <a:rPr lang="lv-LV" sz="2700" dirty="0" smtClean="0"/>
              <a:t/>
            </a:r>
            <a:br>
              <a:rPr lang="lv-LV" sz="2700" dirty="0" smtClean="0"/>
            </a:br>
            <a:r>
              <a:rPr lang="lv-LV" sz="2700" b="1" dirty="0" smtClean="0"/>
              <a:t>Vērtības un tikumi:</a:t>
            </a:r>
            <a:br>
              <a:rPr lang="lv-LV" sz="2700" b="1" dirty="0" smtClean="0"/>
            </a:br>
            <a:r>
              <a:rPr lang="de-DE" sz="2800" dirty="0" smtClean="0"/>
              <a:t> </a:t>
            </a:r>
            <a:r>
              <a:rPr lang="de-DE" sz="2800" dirty="0" err="1" smtClean="0"/>
              <a:t>Daba</a:t>
            </a:r>
            <a:r>
              <a:rPr lang="lv-LV" sz="2800" dirty="0" smtClean="0"/>
              <a:t>,</a:t>
            </a:r>
            <a:r>
              <a:rPr lang="de-DE" dirty="0" smtClean="0"/>
              <a:t> </a:t>
            </a:r>
            <a:r>
              <a:rPr lang="de-DE" sz="2800" dirty="0" err="1" smtClean="0"/>
              <a:t>Dzīvība</a:t>
            </a:r>
            <a:r>
              <a:rPr lang="lv-LV" sz="2800" dirty="0" smtClean="0"/>
              <a:t>, </a:t>
            </a:r>
            <a:r>
              <a:rPr lang="de-DE" sz="2800" dirty="0" err="1" smtClean="0"/>
              <a:t>Atbildība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1618"/>
          </a:xfrm>
        </p:spPr>
        <p:txBody>
          <a:bodyPr>
            <a:normAutofit/>
          </a:bodyPr>
          <a:lstStyle/>
          <a:p>
            <a:r>
              <a:rPr lang="lv-LV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Paldies par darbu</a:t>
            </a:r>
            <a:br>
              <a:rPr lang="lv-LV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lv-LV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Drīz tiksimies......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00504"/>
            <a:ext cx="8229600" cy="212565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>
              <a:buNone/>
            </a:pP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>
              <a:buNone/>
            </a:pPr>
            <a:r>
              <a:rPr lang="lv-LV" b="1" dirty="0" smtClean="0">
                <a:latin typeface="Times New Roman" pitchFamily="18" charset="0"/>
              </a:rPr>
              <a:t>Jūsu grupas skolotājas</a:t>
            </a:r>
          </a:p>
          <a:p>
            <a:pPr algn="ctr">
              <a:buNone/>
            </a:pPr>
            <a:r>
              <a:rPr lang="lv-LV" b="1" dirty="0" smtClean="0">
                <a:latin typeface="Times New Roman" pitchFamily="18" charset="0"/>
              </a:rPr>
              <a:t> Svetlana un Inessa</a:t>
            </a:r>
            <a:endParaRPr lang="ru-RU" b="1" dirty="0" smtClean="0">
              <a:latin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>
              <a:buNone/>
            </a:pPr>
            <a:endParaRPr lang="ru-RU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4290"/>
            <a:ext cx="7772400" cy="5786477"/>
          </a:xfrm>
        </p:spPr>
        <p:txBody>
          <a:bodyPr>
            <a:normAutofit/>
          </a:bodyPr>
          <a:lstStyle/>
          <a:p>
            <a:r>
              <a:rPr lang="lv-LV" b="1" dirty="0" smtClean="0">
                <a:solidFill>
                  <a:schemeClr val="tx1"/>
                </a:solidFill>
                <a:latin typeface="+mj-lt"/>
              </a:rPr>
              <a:t>Caurviju prasmes:</a:t>
            </a:r>
          </a:p>
          <a:p>
            <a:endParaRPr lang="lv-LV" b="1" dirty="0" smtClean="0">
              <a:solidFill>
                <a:schemeClr val="tx1"/>
              </a:solidFill>
              <a:latin typeface="+mj-lt"/>
            </a:endParaRPr>
          </a:p>
          <a:p>
            <a:r>
              <a:rPr lang="lv-LV" i="1" dirty="0" smtClean="0">
                <a:solidFill>
                  <a:schemeClr val="tx1"/>
                </a:solidFill>
                <a:latin typeface="+mj-lt"/>
              </a:rPr>
              <a:t>Kritiskā domāšana un problēmu risināšana</a:t>
            </a:r>
            <a:r>
              <a:rPr lang="lv-LV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Lieto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sadzīves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darbību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algoritmus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pazīstamās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situācijās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.</a:t>
            </a:r>
            <a:endParaRPr lang="lv-LV" dirty="0" smtClean="0">
              <a:solidFill>
                <a:schemeClr val="tx1"/>
              </a:solidFill>
              <a:latin typeface="+mj-lt"/>
            </a:endParaRPr>
          </a:p>
          <a:p>
            <a:endParaRPr lang="lv-LV" dirty="0" smtClean="0">
              <a:solidFill>
                <a:schemeClr val="tx1"/>
              </a:solidFill>
              <a:latin typeface="+mj-lt"/>
            </a:endParaRPr>
          </a:p>
          <a:p>
            <a:r>
              <a:rPr lang="lv-LV" i="1" dirty="0" smtClean="0">
                <a:solidFill>
                  <a:schemeClr val="tx1"/>
                </a:solidFill>
                <a:latin typeface="+mj-lt"/>
              </a:rPr>
              <a:t>Jaunrade un uzņēmējspēja- </a:t>
            </a:r>
            <a:r>
              <a:rPr lang="lv-LV" dirty="0" smtClean="0">
                <a:solidFill>
                  <a:schemeClr val="tx1"/>
                </a:solidFill>
                <a:latin typeface="+mj-lt"/>
              </a:rPr>
              <a:t>bērns vēlas apgūt jaunas prasmes.</a:t>
            </a:r>
          </a:p>
          <a:p>
            <a:endParaRPr lang="lv-LV" dirty="0" smtClean="0">
              <a:solidFill>
                <a:schemeClr val="tx1"/>
              </a:solidFill>
              <a:latin typeface="+mj-lt"/>
            </a:endParaRPr>
          </a:p>
          <a:p>
            <a:r>
              <a:rPr lang="lv-LV" i="1" dirty="0" smtClean="0">
                <a:solidFill>
                  <a:schemeClr val="tx1"/>
                </a:solidFill>
                <a:latin typeface="+mj-lt"/>
              </a:rPr>
              <a:t>Pašvadīta mācīšanās- </a:t>
            </a:r>
            <a:r>
              <a:rPr lang="lv-LV" dirty="0" smtClean="0">
                <a:solidFill>
                  <a:schemeClr val="tx1"/>
                </a:solidFill>
                <a:latin typeface="+mj-lt"/>
              </a:rPr>
              <a:t>bērns spēj paveikt darbību līdz galam.</a:t>
            </a:r>
          </a:p>
          <a:p>
            <a:endParaRPr lang="lv-LV" dirty="0" smtClean="0">
              <a:solidFill>
                <a:schemeClr val="tx1"/>
              </a:solidFill>
              <a:latin typeface="+mj-lt"/>
            </a:endParaRPr>
          </a:p>
          <a:p>
            <a:r>
              <a:rPr lang="lv-LV" i="1" dirty="0" smtClean="0">
                <a:solidFill>
                  <a:schemeClr val="tx1"/>
                </a:solidFill>
                <a:latin typeface="+mj-lt"/>
              </a:rPr>
              <a:t>Sadarbība- </a:t>
            </a:r>
            <a:r>
              <a:rPr lang="lv-LV" dirty="0" smtClean="0">
                <a:solidFill>
                  <a:schemeClr val="tx1"/>
                </a:solidFill>
                <a:latin typeface="+mj-lt"/>
              </a:rPr>
              <a:t>Palīdz un pieņem palīdzību..</a:t>
            </a:r>
          </a:p>
          <a:p>
            <a:endParaRPr lang="lv-LV" dirty="0" smtClean="0">
              <a:solidFill>
                <a:schemeClr val="tx1"/>
              </a:solidFill>
              <a:latin typeface="+mj-lt"/>
            </a:endParaRPr>
          </a:p>
          <a:p>
            <a:r>
              <a:rPr lang="lv-LV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Digitālās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prasmesZina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noteikumus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kas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jāievēro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lietojot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dažādus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informācijas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nesējus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tai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skaitā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digitālās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j-lt"/>
              </a:rPr>
              <a:t>ierīces</a:t>
            </a:r>
            <a:r>
              <a:rPr lang="de-DE" dirty="0" smtClean="0">
                <a:solidFill>
                  <a:schemeClr val="tx1"/>
                </a:solidFill>
                <a:latin typeface="+mj-lt"/>
              </a:rPr>
              <a:t>.</a:t>
            </a:r>
            <a:endParaRPr lang="lv-LV" i="1" dirty="0" smtClean="0">
              <a:solidFill>
                <a:schemeClr val="tx1"/>
              </a:solidFill>
              <a:latin typeface="+mj-lt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Valodu joma:</a:t>
            </a:r>
            <a:br>
              <a:rPr lang="lv-LV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Lasa</a:t>
            </a:r>
            <a:r>
              <a:rPr lang="de-DE" dirty="0" smtClean="0"/>
              <a:t> </a:t>
            </a:r>
            <a:r>
              <a:rPr lang="de-DE" dirty="0" err="1" smtClean="0"/>
              <a:t>vārdus</a:t>
            </a:r>
            <a:r>
              <a:rPr lang="de-DE" dirty="0" smtClean="0"/>
              <a:t>, </a:t>
            </a:r>
            <a:r>
              <a:rPr lang="de-DE" dirty="0" err="1" smtClean="0"/>
              <a:t>saprot</a:t>
            </a:r>
            <a:r>
              <a:rPr lang="de-DE" dirty="0" smtClean="0"/>
              <a:t> </a:t>
            </a:r>
            <a:r>
              <a:rPr lang="de-DE" dirty="0" err="1" smtClean="0"/>
              <a:t>izlasīto</a:t>
            </a:r>
            <a:r>
              <a:rPr lang="de-DE" dirty="0" smtClean="0"/>
              <a:t>.</a:t>
            </a:r>
            <a:endParaRPr lang="lv-LV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Atšķir</a:t>
            </a:r>
            <a:r>
              <a:rPr lang="en-US" dirty="0" smtClean="0"/>
              <a:t> un </a:t>
            </a:r>
            <a:r>
              <a:rPr lang="en-US" dirty="0" err="1" smtClean="0"/>
              <a:t>nosauc</a:t>
            </a:r>
            <a:r>
              <a:rPr lang="en-US" dirty="0" smtClean="0"/>
              <a:t> </a:t>
            </a:r>
            <a:r>
              <a:rPr lang="en-US" dirty="0" err="1" smtClean="0"/>
              <a:t>skaņas</a:t>
            </a:r>
            <a:r>
              <a:rPr lang="en-US" dirty="0" smtClean="0"/>
              <a:t> </a:t>
            </a:r>
            <a:r>
              <a:rPr lang="en-US" dirty="0" err="1" smtClean="0"/>
              <a:t>vārdā</a:t>
            </a:r>
            <a:endParaRPr lang="lv-LV" dirty="0" smtClean="0"/>
          </a:p>
          <a:p>
            <a:r>
              <a:rPr lang="lv-LV" dirty="0" smtClean="0"/>
              <a:t>Burti </a:t>
            </a:r>
            <a:r>
              <a:rPr lang="ru-RU" dirty="0" smtClean="0"/>
              <a:t>–э, </a:t>
            </a:r>
            <a:r>
              <a:rPr lang="ru-RU" dirty="0" err="1" smtClean="0"/>
              <a:t>ю</a:t>
            </a:r>
            <a:r>
              <a:rPr lang="ru-RU" dirty="0" smtClean="0"/>
              <a:t>, </a:t>
            </a:r>
            <a:r>
              <a:rPr lang="ru-RU" dirty="0" err="1" smtClean="0"/>
              <a:t>щ</a:t>
            </a:r>
            <a:r>
              <a:rPr lang="ru-RU" dirty="0" smtClean="0"/>
              <a:t>.</a:t>
            </a:r>
            <a:endParaRPr lang="lv-LV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HP\Desktop\rabota\dzives cikls\bukva-y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7944" b="3880"/>
          <a:stretch>
            <a:fillRect/>
          </a:stretch>
        </p:blipFill>
        <p:spPr bwMode="auto">
          <a:xfrm>
            <a:off x="428596" y="785794"/>
            <a:ext cx="3620372" cy="4000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t="20207" b="6062"/>
          <a:stretch>
            <a:fillRect/>
          </a:stretch>
        </p:blipFill>
        <p:spPr bwMode="auto">
          <a:xfrm>
            <a:off x="4767274" y="785794"/>
            <a:ext cx="3907012" cy="407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358222" cy="32686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099" y="1785926"/>
            <a:ext cx="3167057" cy="42227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Sociālā un pilsoniskā</a:t>
            </a:r>
            <a:r>
              <a:rPr lang="lv-LV" b="1" dirty="0" smtClean="0">
                <a:latin typeface="Times New Roman" pitchFamily="18" charset="0"/>
                <a:ea typeface="Calibri" pitchFamily="34" charset="0"/>
              </a:rPr>
              <a:t> </a:t>
            </a:r>
            <a:r>
              <a:rPr lang="lv-LV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joma:</a:t>
            </a:r>
            <a:br>
              <a:rPr lang="lv-LV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Patstāvīgi ģērbjas un seko līdzi sava apģērba kārtībai, apzinās laikapstākļu ietekmi uz apģērba izvēli.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ru-RU" dirty="0"/>
          </a:p>
        </p:txBody>
      </p:sp>
      <p:pic>
        <p:nvPicPr>
          <p:cNvPr id="7172" name="Picture 4" descr="F:\apu komp\йййй.jpg"/>
          <p:cNvPicPr>
            <a:picLocks noChangeAspect="1" noChangeArrowheads="1"/>
          </p:cNvPicPr>
          <p:nvPr/>
        </p:nvPicPr>
        <p:blipFill>
          <a:blip r:embed="rId2"/>
          <a:srcRect l="3552" t="12433" r="3552" b="17406"/>
          <a:stretch>
            <a:fillRect/>
          </a:stretch>
        </p:blipFill>
        <p:spPr bwMode="auto">
          <a:xfrm>
            <a:off x="3786182" y="3214686"/>
            <a:ext cx="4521494" cy="2942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Par apģērbu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hlinkClick r:id="rId2"/>
              </a:rPr>
              <a:t>http://rodnaya-tropinka.ru/zanyatiya-dlya-doshkolnikov-odezhda-chast1/</a:t>
            </a:r>
            <a:endParaRPr lang="lv-LV" dirty="0" smtClean="0"/>
          </a:p>
          <a:p>
            <a:r>
              <a:rPr lang="de-DE" dirty="0" smtClean="0">
                <a:hlinkClick r:id="rId3"/>
              </a:rPr>
              <a:t>https://www.youtube.com/watch?v=TRtpd2_s_IU</a:t>
            </a:r>
            <a:endParaRPr lang="lv-LV" dirty="0" smtClean="0"/>
          </a:p>
          <a:p>
            <a:r>
              <a:rPr lang="de-DE" dirty="0" smtClean="0">
                <a:hlinkClick r:id="rId4"/>
              </a:rPr>
              <a:t>https://www.youtube.com/watch?v=MLOOmKvcjCA</a:t>
            </a:r>
            <a:endParaRPr lang="lv-LV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 smtClean="0">
                <a:latin typeface="Times New Roman" pitchFamily="18" charset="0"/>
              </a:rPr>
              <a:t>Kultūras izpratnes un pašizpausmes mākslā joma:</a:t>
            </a:r>
            <a:br>
              <a:rPr lang="lv-LV" b="1" dirty="0" smtClean="0"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Vēro, klausās un iztēlojas; rada un īsteno ideju daudzveidīgā mākslinieciskā darbībā</a:t>
            </a:r>
          </a:p>
          <a:p>
            <a:endParaRPr lang="lv-LV" dirty="0" smtClean="0"/>
          </a:p>
          <a:p>
            <a:endParaRPr lang="ru-RU" dirty="0"/>
          </a:p>
        </p:txBody>
      </p:sp>
      <p:pic>
        <p:nvPicPr>
          <p:cNvPr id="8196" name="Picture 4" descr="C:\Users\HP\Desktop\rabota\dzives cikls\38f569439ce990dd27b78b03f182c2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928934"/>
            <a:ext cx="2295525" cy="3333750"/>
          </a:xfrm>
          <a:prstGeom prst="rect">
            <a:avLst/>
          </a:prstGeom>
          <a:noFill/>
        </p:spPr>
      </p:pic>
      <p:pic>
        <p:nvPicPr>
          <p:cNvPr id="8197" name="Picture 5" descr="C:\Users\HP\Desktop\rabota\dzives cikls\988517334ffb2215e794b54f2bb1bac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643182"/>
            <a:ext cx="2247900" cy="399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247</Words>
  <PresentationFormat>On-screen Show (4:3)</PresentationFormat>
  <Paragraphs>45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Тема Office</vt:lpstr>
      <vt:lpstr>Daugavpils pilsētas  1.pirmsskolas izglītības iestādes mācību plāns -aprīlis</vt:lpstr>
      <vt:lpstr>Vecumposms: 3.posms Periods: 01.04.2020.-30.04.2020. Temats: Dzīves cikls  Ziņa bērnam:  Dzīvas būtnes augot mainās  Sasniedzamais rezultāts:   Demonstrē un pastāsta par izvēlētās dzīvās būtnes dzīves ciklu, izmantojot paša gatavotu vizuāli (zīmējums, grāmata, spēle, modelis u.c.).  Vērtības un tikumi:  Daba, Dzīvība, Atbildība</vt:lpstr>
      <vt:lpstr>Slide 3</vt:lpstr>
      <vt:lpstr>Valodu joma: </vt:lpstr>
      <vt:lpstr>Slide 5</vt:lpstr>
      <vt:lpstr>Slide 6</vt:lpstr>
      <vt:lpstr>Sociālā un pilsoniskā joma: </vt:lpstr>
      <vt:lpstr>Par apģērbu</vt:lpstr>
      <vt:lpstr>Kultūras izpratnes un pašizpausmes mākslā joma: </vt:lpstr>
      <vt:lpstr>Slide 10</vt:lpstr>
      <vt:lpstr>Dabaszinātņu joma: </vt:lpstr>
      <vt:lpstr>Slide 12</vt:lpstr>
      <vt:lpstr>Matemātikas joma: </vt:lpstr>
      <vt:lpstr>Slide 14</vt:lpstr>
      <vt:lpstr>Slide 15</vt:lpstr>
      <vt:lpstr>Tehnoloģiju joma: </vt:lpstr>
      <vt:lpstr>Slide 17</vt:lpstr>
      <vt:lpstr>Veselības un fiziskās aktivitātes joma: </vt:lpstr>
      <vt:lpstr>Kā pareizi mazgāt rokas. Parādi šo video bērnam! https://www.mammamuntetiem.lv/articles/44825/ka-pareizi-mazgat-rokas-paradi-so-video-bernam/ https://www.youtube.com/watch?v=vDlFPEoCnRo https://www.youtube.com/watch?v=47Uo0r5Thj0</vt:lpstr>
      <vt:lpstr>Paldies par darbu Drīz tiksimies......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Daugavpils pilsētas  1.pirmsskolas izglītības iestādes mācību plāns -aprīlis</dc:title>
  <dc:creator>HP</dc:creator>
  <cp:lastModifiedBy>Windows User</cp:lastModifiedBy>
  <cp:revision>29</cp:revision>
  <dcterms:created xsi:type="dcterms:W3CDTF">2020-04-23T09:14:08Z</dcterms:created>
  <dcterms:modified xsi:type="dcterms:W3CDTF">2020-05-11T10:07:19Z</dcterms:modified>
</cp:coreProperties>
</file>