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1" r:id="rId4"/>
    <p:sldId id="264" r:id="rId5"/>
    <p:sldId id="262" r:id="rId6"/>
    <p:sldId id="263" r:id="rId7"/>
    <p:sldId id="259" r:id="rId8"/>
    <p:sldId id="265" r:id="rId9"/>
    <p:sldId id="266" r:id="rId10"/>
    <p:sldId id="260" r:id="rId11"/>
    <p:sldId id="267" r:id="rId12"/>
    <p:sldId id="257" r:id="rId13"/>
    <p:sldId id="25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970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72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161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353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673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03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13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13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51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9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70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22108-56C4-434C-A42F-A10CEFF0C21C}" type="datetimeFigureOut">
              <a:rPr lang="ru-RU" smtClean="0"/>
              <a:t>27.04.2020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8774E-ED05-47EE-B350-2BB4CC6A02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76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7Uo0r5Thj0" TargetMode="External"/><Relationship Id="rId7" Type="http://schemas.openxmlformats.org/officeDocument/2006/relationships/hyperlink" Target="https://www.youtube.com/watch?v=vDlFPEoCnRo&amp;t=192s&amp;fbclid=IwAR0ppU9MMw_UIFwiTnHt5qdQyKZLmv7NXTh3xsg5nv1tAAnnVez-_8bA4w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05UPXBk4U7M" TargetMode="External"/><Relationship Id="rId5" Type="http://schemas.openxmlformats.org/officeDocument/2006/relationships/hyperlink" Target="https://www.youtube.com/watch?v=WB4mDxtvPhQ" TargetMode="External"/><Relationship Id="rId4" Type="http://schemas.openxmlformats.org/officeDocument/2006/relationships/hyperlink" Target="https://www.youtube.com/watch?v=Jsk61yM4AMw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image" Target="../media/image2.jp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BvPR5OdRe4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s://www.youtube.com/watch?v=Qhu4j0u-hNk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hCHwcnYVGhg" TargetMode="External"/><Relationship Id="rId11" Type="http://schemas.openxmlformats.org/officeDocument/2006/relationships/hyperlink" Target="https://www.youtube.com/watch?v=Q_2y1Rf0Ws8" TargetMode="External"/><Relationship Id="rId5" Type="http://schemas.openxmlformats.org/officeDocument/2006/relationships/image" Target="../media/image19.png"/><Relationship Id="rId10" Type="http://schemas.openxmlformats.org/officeDocument/2006/relationships/hyperlink" Target="https://www.youtube.com/watch?v=ETUgHUMUfF4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s://www.youtube.com/watch?v=BHkqCUNt6bI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hfTlI1rEgU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www.youtube.com/watch?v=MIQl4fdV4BU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_4xOGhYeNQQ" TargetMode="External"/><Relationship Id="rId5" Type="http://schemas.openxmlformats.org/officeDocument/2006/relationships/hyperlink" Target="https://www.youtube.com/watch?v=CqTtQKlrgzg" TargetMode="External"/><Relationship Id="rId4" Type="http://schemas.openxmlformats.org/officeDocument/2006/relationships/hyperlink" Target="https://www.youtube.com/watch?v=jCoIVBvZPqY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www.youtube.com/watch?v=o3bnzAiv6Bw&amp;feature=youtu.be" TargetMode="External"/><Relationship Id="rId7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33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9503" y="5294807"/>
            <a:ext cx="80851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Attālinātas </a:t>
            </a:r>
            <a:r>
              <a:rPr lang="en-US" sz="3600" dirty="0" err="1"/>
              <a:t>apmācības</a:t>
            </a:r>
            <a:r>
              <a:rPr lang="en-US" sz="3600" dirty="0"/>
              <a:t> 18.03.20.- 31.03.20</a:t>
            </a:r>
            <a:r>
              <a:rPr lang="en-US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92948" y="2148778"/>
            <a:ext cx="33677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4800" dirty="0"/>
              <a:t>Margrietiņas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5015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67578" y="0"/>
            <a:ext cx="31261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u="sng" dirty="0" err="1"/>
              <a:t>Darba</a:t>
            </a:r>
            <a:r>
              <a:rPr lang="en-US" sz="4800" u="sng" dirty="0"/>
              <a:t> </a:t>
            </a:r>
            <a:r>
              <a:rPr lang="en-US" sz="4800" u="sng" dirty="0" err="1"/>
              <a:t>lapas</a:t>
            </a:r>
            <a:endParaRPr lang="en-US" sz="48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17" y="862786"/>
            <a:ext cx="2471103" cy="32948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67" y="862786"/>
            <a:ext cx="2398620" cy="3198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4" y="4729308"/>
            <a:ext cx="2938702" cy="2005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7786" y="1297707"/>
            <a:ext cx="3157986" cy="23684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64" y="4565596"/>
            <a:ext cx="3037039" cy="19868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292" y="902959"/>
            <a:ext cx="2368489" cy="31579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258" y="4179057"/>
            <a:ext cx="1940034" cy="25867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159" y="4179057"/>
            <a:ext cx="1920622" cy="256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3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19055" y="0"/>
            <a:ext cx="4618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4800" u="sng" dirty="0" smtClean="0"/>
              <a:t>Tehnoloģiju  joma</a:t>
            </a:r>
            <a:endParaRPr lang="lv-LV" sz="4800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0182" y="830997"/>
            <a:ext cx="11591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/>
              <a:t>Veido regulāras un neregulāras formas no dažādiem veidošanas materiāliem – veltnē starp plaukstām un uz pamatnes, noapaļo, izvelk un formē atsevišķas detaļas, veido iespiedumus.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2" y="1847272"/>
            <a:ext cx="2692400" cy="3589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108" y="1847269"/>
            <a:ext cx="3419357" cy="35898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991" y="1847269"/>
            <a:ext cx="2216583" cy="35898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0055" y="1847269"/>
            <a:ext cx="2692472" cy="35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7212" y="224044"/>
            <a:ext cx="92998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u="sng" dirty="0" err="1" smtClean="0"/>
              <a:t>Veselības</a:t>
            </a:r>
            <a:r>
              <a:rPr lang="en-US" sz="4800" u="sng" dirty="0" smtClean="0"/>
              <a:t> un </a:t>
            </a:r>
            <a:r>
              <a:rPr lang="en-US" sz="4800" u="sng" dirty="0" err="1" smtClean="0"/>
              <a:t>fiziskās</a:t>
            </a:r>
            <a:r>
              <a:rPr lang="en-US" sz="4800" u="sng" dirty="0" smtClean="0"/>
              <a:t> </a:t>
            </a:r>
            <a:r>
              <a:rPr lang="en-US" sz="4800" u="sng" dirty="0" err="1" smtClean="0"/>
              <a:t>aktivitātes</a:t>
            </a:r>
            <a:r>
              <a:rPr lang="en-US" sz="4800" u="sng" dirty="0" smtClean="0"/>
              <a:t> </a:t>
            </a:r>
            <a:r>
              <a:rPr lang="en-US" sz="4800" u="sng" dirty="0" err="1" smtClean="0"/>
              <a:t>joma</a:t>
            </a:r>
            <a:endParaRPr lang="ru-RU" sz="4800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17963" y="1279085"/>
            <a:ext cx="9088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/>
              <a:t>Ikdienā</a:t>
            </a:r>
            <a:r>
              <a:rPr lang="en-US" sz="2400" dirty="0" smtClean="0"/>
              <a:t> </a:t>
            </a:r>
            <a:r>
              <a:rPr lang="en-US" sz="2400" dirty="0" err="1" smtClean="0"/>
              <a:t>ievēro</a:t>
            </a:r>
            <a:r>
              <a:rPr lang="en-US" sz="2400" dirty="0" smtClean="0"/>
              <a:t> </a:t>
            </a:r>
            <a:r>
              <a:rPr lang="en-US" sz="2400" dirty="0" err="1" smtClean="0"/>
              <a:t>personīgo</a:t>
            </a:r>
            <a:r>
              <a:rPr lang="en-US" sz="2400" dirty="0" smtClean="0"/>
              <a:t> </a:t>
            </a:r>
            <a:r>
              <a:rPr lang="en-US" sz="2400" dirty="0" err="1" smtClean="0"/>
              <a:t>higiēnu</a:t>
            </a:r>
            <a:r>
              <a:rPr lang="en-US" sz="2400" dirty="0" smtClean="0"/>
              <a:t>. </a:t>
            </a:r>
            <a:r>
              <a:rPr lang="en-US" sz="2400" dirty="0" err="1" smtClean="0"/>
              <a:t>Stāsta</a:t>
            </a:r>
            <a:r>
              <a:rPr lang="en-US" sz="2400" dirty="0" smtClean="0"/>
              <a:t> par </a:t>
            </a:r>
            <a:r>
              <a:rPr lang="en-US" sz="2400" dirty="0" err="1" smtClean="0"/>
              <a:t>savām</a:t>
            </a:r>
            <a:r>
              <a:rPr lang="en-US" sz="2400" dirty="0" smtClean="0"/>
              <a:t> </a:t>
            </a:r>
            <a:r>
              <a:rPr lang="en-US" sz="2400" dirty="0" err="1" smtClean="0"/>
              <a:t>nepatīkamajām</a:t>
            </a:r>
            <a:r>
              <a:rPr lang="en-US" sz="2400" dirty="0" smtClean="0"/>
              <a:t> </a:t>
            </a:r>
            <a:r>
              <a:rPr lang="en-US" sz="2400" dirty="0" err="1" smtClean="0"/>
              <a:t>sajūtām</a:t>
            </a:r>
            <a:r>
              <a:rPr lang="en-US" sz="2400" dirty="0" smtClean="0"/>
              <a:t> un </a:t>
            </a:r>
            <a:r>
              <a:rPr lang="en-US" sz="2400" dirty="0" err="1" smtClean="0"/>
              <a:t>izjūtām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56956" y="2331011"/>
            <a:ext cx="68071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hlinkClick r:id="rId3"/>
              </a:rPr>
              <a:t>https://www.youtube.com/watch?v=47Uo0r5Thj0</a:t>
            </a:r>
            <a:endParaRPr lang="lv-LV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>
                <a:hlinkClick r:id="rId4"/>
              </a:rPr>
              <a:t>https://www.youtube.com/watch?v=Jsk61yM4AMw</a:t>
            </a:r>
            <a:endParaRPr lang="lv-LV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>
                <a:hlinkClick r:id="rId5"/>
              </a:rPr>
              <a:t>https://www.youtube.com/watch?v=WB4mDxtvPhQ</a:t>
            </a:r>
            <a:endParaRPr lang="lv-LV" sz="2400" dirty="0"/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>
                <a:hlinkClick r:id="rId6"/>
              </a:rPr>
              <a:t>https://www.youtube.com/watch?v=05UPXBk4U7M</a:t>
            </a:r>
            <a:endParaRPr lang="lv-LV" sz="2400" dirty="0" smtClean="0"/>
          </a:p>
          <a:p>
            <a:pPr algn="ctr"/>
            <a:endParaRPr lang="en-US" sz="2400" dirty="0" smtClean="0">
              <a:hlinkClick r:id="rId7"/>
            </a:endParaRPr>
          </a:p>
          <a:p>
            <a:pPr algn="ctr"/>
            <a:r>
              <a:rPr lang="en-US" sz="2400" dirty="0" smtClean="0">
                <a:hlinkClick r:id="rId7"/>
              </a:rPr>
              <a:t>https</a:t>
            </a:r>
            <a:r>
              <a:rPr lang="en-US" sz="2400" dirty="0">
                <a:hlinkClick r:id="rId7"/>
              </a:rPr>
              <a:t>://www.youtube.com/watch?v=vDlFPEoCnRo&amp;t=192s&amp;fbclid=IwAR0ppU9MMw_UIFwiTnHt5qdQyKZLmv7NXTh3xsg5nv1tAAnnVez-_</a:t>
            </a:r>
            <a:r>
              <a:rPr lang="en-US" sz="2400" dirty="0" smtClean="0">
                <a:hlinkClick r:id="rId7"/>
              </a:rPr>
              <a:t>8bA4wM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527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89"/>
            <a:ext cx="12192000" cy="68466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89" y="322200"/>
            <a:ext cx="2097974" cy="14685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759" y="322200"/>
            <a:ext cx="2097974" cy="1468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287" y="315711"/>
            <a:ext cx="2097974" cy="14685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6815" y="322200"/>
            <a:ext cx="2101782" cy="1471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4847" y="309223"/>
            <a:ext cx="2116513" cy="14815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789" y="2089693"/>
            <a:ext cx="2097975" cy="15241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6240" y="2085994"/>
            <a:ext cx="2031194" cy="15241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9606" y="2167917"/>
            <a:ext cx="2097974" cy="14421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0502" y="2128798"/>
            <a:ext cx="1434791" cy="14813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1049" y="2128798"/>
            <a:ext cx="1527597" cy="14813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4402" y="2107396"/>
            <a:ext cx="1410284" cy="14813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616" y="4381014"/>
            <a:ext cx="2658709" cy="17738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18630" y="4030731"/>
            <a:ext cx="2468828" cy="212410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53955" y="4030731"/>
            <a:ext cx="1917865" cy="21241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45403" y="4030731"/>
            <a:ext cx="3073013" cy="212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1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25" y="-297"/>
            <a:ext cx="12205250" cy="68585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9722" y="279918"/>
            <a:ext cx="6397690" cy="951723"/>
          </a:xfrm>
        </p:spPr>
        <p:txBody>
          <a:bodyPr>
            <a:noAutofit/>
          </a:bodyPr>
          <a:lstStyle/>
          <a:p>
            <a:r>
              <a:rPr lang="lv-LV" sz="5400" b="1" dirty="0" smtClean="0">
                <a:solidFill>
                  <a:schemeClr val="accent6">
                    <a:lumMod val="50000"/>
                  </a:schemeClr>
                </a:solidFill>
              </a:rPr>
              <a:t>Paldies par uzmanību!</a:t>
            </a:r>
            <a:endParaRPr lang="lv-LV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62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69490" y="307217"/>
            <a:ext cx="62530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TEMATS: </a:t>
            </a:r>
            <a:r>
              <a:rPr lang="en-US" sz="4800" dirty="0" err="1"/>
              <a:t>Kā</a:t>
            </a:r>
            <a:r>
              <a:rPr lang="en-US" sz="4800" dirty="0"/>
              <a:t> </a:t>
            </a:r>
            <a:r>
              <a:rPr lang="en-US" sz="4800" dirty="0" err="1"/>
              <a:t>rodas</a:t>
            </a:r>
            <a:r>
              <a:rPr lang="en-US" sz="4800" dirty="0"/>
              <a:t> </a:t>
            </a:r>
            <a:r>
              <a:rPr lang="en-US" sz="4800" dirty="0" err="1"/>
              <a:t>ēnas</a:t>
            </a:r>
            <a:r>
              <a:rPr lang="en-US" sz="4800" dirty="0"/>
              <a:t>?</a:t>
            </a:r>
            <a:br>
              <a:rPr lang="en-US" sz="4800" dirty="0"/>
            </a:b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926" y="1332322"/>
            <a:ext cx="79461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400" dirty="0"/>
              <a:t>Ziņa bērnam:      Ēna rodas, ja gaisma savā ceļā sastop šķēršļus</a:t>
            </a:r>
            <a:r>
              <a:rPr lang="lv-LV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441" y="2148862"/>
            <a:ext cx="74374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Sasniedzamais </a:t>
            </a:r>
            <a:r>
              <a:rPr lang="en-US" sz="2400" dirty="0" err="1"/>
              <a:t>rezultāts</a:t>
            </a:r>
            <a:r>
              <a:rPr lang="en-US" sz="2400" dirty="0"/>
              <a:t>:  </a:t>
            </a:r>
            <a:r>
              <a:rPr lang="en-US" sz="2400" dirty="0" err="1"/>
              <a:t>Saskata</a:t>
            </a:r>
            <a:r>
              <a:rPr lang="en-US" sz="2400" dirty="0"/>
              <a:t> </a:t>
            </a:r>
            <a:r>
              <a:rPr lang="en-US" sz="2400" dirty="0" err="1"/>
              <a:t>sakarības</a:t>
            </a:r>
            <a:r>
              <a:rPr lang="en-US" sz="2400" dirty="0"/>
              <a:t> un </a:t>
            </a:r>
            <a:r>
              <a:rPr lang="en-US" sz="2400" dirty="0" err="1"/>
              <a:t>skaidro</a:t>
            </a:r>
            <a:r>
              <a:rPr lang="en-US" sz="2400" dirty="0"/>
              <a:t>, </a:t>
            </a:r>
            <a:r>
              <a:rPr lang="en-US" sz="2400" dirty="0" err="1"/>
              <a:t>kā</a:t>
            </a:r>
            <a:r>
              <a:rPr lang="en-US" sz="2400" dirty="0"/>
              <a:t> </a:t>
            </a:r>
            <a:r>
              <a:rPr lang="en-US" sz="2400" dirty="0" err="1"/>
              <a:t>rodas</a:t>
            </a:r>
            <a:r>
              <a:rPr lang="en-US" sz="2400" dirty="0"/>
              <a:t> </a:t>
            </a:r>
            <a:r>
              <a:rPr lang="en-US" sz="2400" dirty="0" err="1"/>
              <a:t>ēnas</a:t>
            </a:r>
            <a:r>
              <a:rPr lang="en-US" sz="2400" dirty="0"/>
              <a:t>, </a:t>
            </a:r>
            <a:r>
              <a:rPr lang="en-US" sz="2400" dirty="0" err="1"/>
              <a:t>kā</a:t>
            </a:r>
            <a:r>
              <a:rPr lang="en-US" sz="2400" dirty="0"/>
              <a:t> </a:t>
            </a:r>
            <a:r>
              <a:rPr lang="en-US" sz="2400" dirty="0" err="1"/>
              <a:t>tās</a:t>
            </a:r>
            <a:r>
              <a:rPr lang="en-US" sz="2400" dirty="0"/>
              <a:t> </a:t>
            </a:r>
            <a:r>
              <a:rPr lang="en-US" sz="2400" dirty="0" err="1"/>
              <a:t>maina</a:t>
            </a:r>
            <a:r>
              <a:rPr lang="en-US" sz="2400" dirty="0"/>
              <a:t> </a:t>
            </a:r>
            <a:r>
              <a:rPr lang="en-US" sz="2400" dirty="0" err="1"/>
              <a:t>lielumu</a:t>
            </a:r>
            <a:r>
              <a:rPr lang="en-US" sz="2400" dirty="0"/>
              <a:t> un </a:t>
            </a:r>
            <a:r>
              <a:rPr lang="en-US" sz="2400" dirty="0" err="1"/>
              <a:t>virzienu</a:t>
            </a:r>
            <a:r>
              <a:rPr lang="en-US" sz="2400" dirty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071" y="2901982"/>
            <a:ext cx="3907875" cy="74682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7" y="1191491"/>
            <a:ext cx="3770926" cy="550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7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52583" y="160505"/>
            <a:ext cx="52868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u="sng" dirty="0" err="1"/>
              <a:t>Valodu</a:t>
            </a:r>
            <a:r>
              <a:rPr lang="en-US" sz="4800" u="sng" dirty="0"/>
              <a:t> </a:t>
            </a:r>
            <a:r>
              <a:rPr lang="en-US" sz="4800" u="sng" dirty="0" err="1"/>
              <a:t>mācību</a:t>
            </a:r>
            <a:r>
              <a:rPr lang="en-US" sz="4800" u="sng" dirty="0"/>
              <a:t> </a:t>
            </a:r>
            <a:r>
              <a:rPr lang="en-US" sz="4800" u="sng" dirty="0" err="1"/>
              <a:t>joma</a:t>
            </a:r>
            <a:endParaRPr lang="ru-RU" sz="4800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59241" y="1084530"/>
            <a:ext cx="69237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dirty="0"/>
              <a:t>Atšķir un nosauc pirmo skaņu vārdā</a:t>
            </a:r>
            <a:r>
              <a:rPr lang="lv-LV" sz="2400" dirty="0" smtClean="0"/>
              <a:t>.</a:t>
            </a:r>
          </a:p>
          <a:p>
            <a:pPr algn="ctr"/>
            <a:r>
              <a:rPr lang="lv-LV" sz="2400" dirty="0" smtClean="0"/>
              <a:t>Raksta </a:t>
            </a:r>
            <a:r>
              <a:rPr lang="lv-LV" sz="2400" dirty="0"/>
              <a:t>burtu elementus neierobežotā laukumā. </a:t>
            </a:r>
            <a:endParaRPr lang="lv-LV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0" y="2213810"/>
            <a:ext cx="3388296" cy="4514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76" y="2213810"/>
            <a:ext cx="3372778" cy="45045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716" y="2213810"/>
            <a:ext cx="3380521" cy="450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0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30254" y="443346"/>
            <a:ext cx="3168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4800" u="sng" dirty="0" smtClean="0"/>
              <a:t>Darba lapas</a:t>
            </a:r>
            <a:endParaRPr lang="ru-RU" sz="4800" u="sng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0" y="1920887"/>
            <a:ext cx="2802658" cy="37368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654" y="1920887"/>
            <a:ext cx="2757055" cy="3676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35" y="1920887"/>
            <a:ext cx="2746457" cy="3661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49" y="1905983"/>
            <a:ext cx="2757634" cy="36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1352" y="112379"/>
            <a:ext cx="7510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u="sng" dirty="0" err="1"/>
              <a:t>Sociālā</a:t>
            </a:r>
            <a:r>
              <a:rPr lang="en-US" sz="4800" u="sng" dirty="0"/>
              <a:t> un </a:t>
            </a:r>
            <a:r>
              <a:rPr lang="en-US" sz="4800" u="sng" dirty="0" err="1" smtClean="0"/>
              <a:t>pilsoniskā</a:t>
            </a:r>
            <a:r>
              <a:rPr lang="lv-LV" sz="4800" u="sng" dirty="0" smtClean="0"/>
              <a:t> </a:t>
            </a:r>
            <a:r>
              <a:rPr lang="en-US" sz="4800" u="sng" dirty="0" err="1" smtClean="0"/>
              <a:t>joma</a:t>
            </a:r>
            <a:endParaRPr lang="en-US" sz="4800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42711" y="943376"/>
            <a:ext cx="8377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2400" dirty="0"/>
              <a:t>Stāsta par sevi (dzimums, vecums, izskats, vārds, uzvārds) un savu ģimeni (ģimenes locekļi, viņu vārdi, uzvārdi, izskats, profesijas).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37" y="1886752"/>
            <a:ext cx="6243781" cy="46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5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94321" y="110836"/>
            <a:ext cx="78429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4800" u="sng" dirty="0" smtClean="0"/>
              <a:t>Kultūras</a:t>
            </a:r>
            <a:r>
              <a:rPr lang="en-US" sz="4800" u="sng" dirty="0" smtClean="0"/>
              <a:t> </a:t>
            </a:r>
            <a:r>
              <a:rPr lang="en-US" sz="4800" u="sng" dirty="0" err="1"/>
              <a:t>izpratnes</a:t>
            </a:r>
            <a:r>
              <a:rPr lang="en-US" sz="4800" u="sng" dirty="0"/>
              <a:t> un </a:t>
            </a:r>
            <a:r>
              <a:rPr lang="en-US" sz="4800" u="sng" dirty="0" err="1"/>
              <a:t>pašizpausmes</a:t>
            </a:r>
            <a:r>
              <a:rPr lang="en-US" sz="4800" u="sng" dirty="0"/>
              <a:t> </a:t>
            </a:r>
            <a:r>
              <a:rPr lang="en-US" sz="4800" u="sng" dirty="0" err="1"/>
              <a:t>mākslā</a:t>
            </a:r>
            <a:r>
              <a:rPr lang="en-US" sz="4800" u="sng" dirty="0"/>
              <a:t> </a:t>
            </a:r>
            <a:r>
              <a:rPr lang="en-US" sz="4800" u="sng" dirty="0" err="1"/>
              <a:t>joma</a:t>
            </a:r>
            <a:endParaRPr lang="ru-RU" sz="4800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70546" y="1680496"/>
            <a:ext cx="8451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Variē</a:t>
            </a:r>
            <a:r>
              <a:rPr lang="en-US" sz="2400" dirty="0"/>
              <a:t> </a:t>
            </a:r>
            <a:r>
              <a:rPr lang="en-US" sz="2400" dirty="0" err="1"/>
              <a:t>līnijas</a:t>
            </a:r>
            <a:r>
              <a:rPr lang="en-US" sz="2400" dirty="0"/>
              <a:t>, </a:t>
            </a:r>
            <a:r>
              <a:rPr lang="en-US" sz="2400" dirty="0" err="1"/>
              <a:t>krāsas</a:t>
            </a:r>
            <a:r>
              <a:rPr lang="en-US" sz="2400" dirty="0"/>
              <a:t>, </a:t>
            </a:r>
            <a:r>
              <a:rPr lang="en-US" sz="2400" dirty="0" err="1"/>
              <a:t>tekstūras</a:t>
            </a:r>
            <a:r>
              <a:rPr lang="en-US" sz="2400" dirty="0"/>
              <a:t>, </a:t>
            </a:r>
            <a:r>
              <a:rPr lang="en-US" sz="2400" dirty="0" err="1"/>
              <a:t>formas</a:t>
            </a:r>
            <a:r>
              <a:rPr lang="en-US" sz="2400" dirty="0"/>
              <a:t> un </a:t>
            </a:r>
            <a:r>
              <a:rPr lang="en-US" sz="2400" dirty="0" err="1"/>
              <a:t>laukumus</a:t>
            </a:r>
            <a:r>
              <a:rPr lang="en-US" sz="2400" dirty="0"/>
              <a:t> </a:t>
            </a:r>
            <a:r>
              <a:rPr lang="en-US" sz="2400" dirty="0" err="1"/>
              <a:t>radošajā</a:t>
            </a:r>
            <a:r>
              <a:rPr lang="en-US" sz="2400" dirty="0"/>
              <a:t> </a:t>
            </a:r>
            <a:r>
              <a:rPr lang="en-US" sz="2400" dirty="0" err="1"/>
              <a:t>darbā</a:t>
            </a:r>
            <a:r>
              <a:rPr lang="en-US" dirty="0"/>
              <a:t>.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7" y="2560608"/>
            <a:ext cx="2598541" cy="34647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61" y="2560608"/>
            <a:ext cx="2576747" cy="34356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990" y="2560608"/>
            <a:ext cx="2578358" cy="34356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106" y="2958706"/>
            <a:ext cx="3633196" cy="263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1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33887" y="224257"/>
            <a:ext cx="49633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4800" u="sng" dirty="0" smtClean="0"/>
              <a:t>Dabaszinātņu joma</a:t>
            </a:r>
            <a:endParaRPr lang="ru-RU" sz="4800" u="sng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85231" y="1094844"/>
            <a:ext cx="5678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2400" dirty="0" smtClean="0"/>
              <a:t>Vēro un nosauc novērotos debess ķermeņus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38" y="1937931"/>
            <a:ext cx="4456113" cy="31341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025" y="1937930"/>
            <a:ext cx="2990666" cy="2347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828" y="1937931"/>
            <a:ext cx="2839463" cy="222218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814899" y="4446250"/>
            <a:ext cx="57391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www.youtube.com/watch?v=hCHwcnYVGhg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14899" y="4732381"/>
            <a:ext cx="49165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smtClean="0">
                <a:hlinkClick r:id="rId7"/>
              </a:rPr>
              <a:t>www.youtube.com/watch?v=Qhu4j0u-hNk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14899" y="5042796"/>
            <a:ext cx="507203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www.youtube.com/watch?v=RBvPR5OdRe4</a:t>
            </a:r>
            <a:endParaRPr lang="lv-LV" dirty="0" smtClean="0"/>
          </a:p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www.youtube.com/watch?v=BHkqCUNt6bI</a:t>
            </a:r>
            <a:endParaRPr lang="lv-LV" dirty="0" smtClean="0"/>
          </a:p>
          <a:p>
            <a:r>
              <a:rPr lang="en-US" dirty="0">
                <a:hlinkClick r:id="rId10"/>
              </a:rPr>
              <a:t>https://</a:t>
            </a:r>
            <a:r>
              <a:rPr lang="en-US" dirty="0" smtClean="0">
                <a:hlinkClick r:id="rId10"/>
              </a:rPr>
              <a:t>www.youtube.com/watch?v=ETUgHUMUfF4</a:t>
            </a:r>
            <a:endParaRPr lang="lv-LV" dirty="0" smtClean="0"/>
          </a:p>
          <a:p>
            <a:r>
              <a:rPr lang="en-US" dirty="0">
                <a:hlinkClick r:id="rId11"/>
              </a:rPr>
              <a:t>https://</a:t>
            </a:r>
            <a:r>
              <a:rPr lang="en-US" dirty="0" smtClean="0">
                <a:hlinkClick r:id="rId11"/>
              </a:rPr>
              <a:t>www.youtube.com/watch?v=Q_2y1Rf0Ws8</a:t>
            </a:r>
            <a:endParaRPr lang="lv-LV" dirty="0" smtClean="0"/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28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09415" y="0"/>
            <a:ext cx="49688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u="sng" dirty="0" err="1"/>
              <a:t>Matemātikas</a:t>
            </a:r>
            <a:r>
              <a:rPr lang="en-US" sz="4800" u="sng" dirty="0"/>
              <a:t> </a:t>
            </a:r>
            <a:r>
              <a:rPr lang="en-US" sz="4800" u="sng" dirty="0" err="1"/>
              <a:t>joma</a:t>
            </a:r>
            <a:endParaRPr lang="ru-RU" sz="4800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3527" y="849194"/>
            <a:ext cx="10704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/>
              <a:t>Praktiskā darbībā apkārtējā vidē izzina ģeometriskās figūras (riņķi, trijstūri, četrstūri) un telpiskus ķermeņus (lodi, kubu, piramīdu) un raksturo to formu. 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27" y="2105893"/>
            <a:ext cx="3636386" cy="384418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870739" y="2709115"/>
            <a:ext cx="64668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</a:t>
            </a:r>
            <a:r>
              <a:rPr lang="en-US" sz="2400" dirty="0" smtClean="0">
                <a:hlinkClick r:id="rId4"/>
              </a:rPr>
              <a:t>www.youtube.com/watch?v=jCoIVBvZPqY</a:t>
            </a:r>
            <a:endParaRPr lang="lv-LV" sz="2400" dirty="0" smtClean="0"/>
          </a:p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70739" y="3104653"/>
            <a:ext cx="6705105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</a:t>
            </a:r>
            <a:r>
              <a:rPr lang="en-US" sz="2400" dirty="0" smtClean="0">
                <a:hlinkClick r:id="rId5"/>
              </a:rPr>
              <a:t>www.youtube.com/watch?v=CqTtQKlrgzg</a:t>
            </a:r>
            <a:endParaRPr lang="lv-LV" sz="2400" dirty="0" smtClean="0"/>
          </a:p>
          <a:p>
            <a:r>
              <a:rPr lang="en-US" sz="2400" dirty="0">
                <a:hlinkClick r:id="rId6"/>
              </a:rPr>
              <a:t>https://www.youtube.com/watch?v=_</a:t>
            </a:r>
            <a:r>
              <a:rPr lang="en-US" sz="2400" dirty="0" smtClean="0">
                <a:hlinkClick r:id="rId6"/>
              </a:rPr>
              <a:t>4xOGhYeNQQ</a:t>
            </a:r>
            <a:endParaRPr lang="lv-LV" sz="2400" dirty="0" smtClean="0"/>
          </a:p>
          <a:p>
            <a:r>
              <a:rPr lang="en-US" sz="2400" dirty="0">
                <a:hlinkClick r:id="rId7"/>
              </a:rPr>
              <a:t>https://</a:t>
            </a:r>
            <a:r>
              <a:rPr lang="en-US" sz="2400" dirty="0" smtClean="0">
                <a:hlinkClick r:id="rId7"/>
              </a:rPr>
              <a:t>www.youtube.com/watch?v=MIQl4fdV4BU</a:t>
            </a:r>
            <a:endParaRPr lang="lv-LV" sz="2400" dirty="0" smtClean="0"/>
          </a:p>
          <a:p>
            <a:r>
              <a:rPr lang="en-US" sz="2400" dirty="0">
                <a:hlinkClick r:id="rId8"/>
              </a:rPr>
              <a:t>https://</a:t>
            </a:r>
            <a:r>
              <a:rPr lang="en-US" sz="2400" dirty="0" smtClean="0">
                <a:hlinkClick r:id="rId8"/>
              </a:rPr>
              <a:t>www.youtube.com/watch?v=BhfTlI1rEgU</a:t>
            </a:r>
            <a:endParaRPr lang="lv-LV" sz="2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665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56873" y="6392927"/>
            <a:ext cx="67610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www.youtube.com/watch?v=o3bnzAiv6Bw&amp;feature=youtu.be</a:t>
            </a:r>
            <a:endParaRPr lang="lv-LV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75" y="1937574"/>
            <a:ext cx="2416730" cy="3220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706" y="139885"/>
            <a:ext cx="2415220" cy="3220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70" y="118722"/>
            <a:ext cx="2415220" cy="322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078" y="1937574"/>
            <a:ext cx="2415221" cy="3220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1" y="3547721"/>
            <a:ext cx="3805382" cy="28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6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264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Paldies par uzmanību!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Пользователь Windows</cp:lastModifiedBy>
  <cp:revision>28</cp:revision>
  <dcterms:created xsi:type="dcterms:W3CDTF">2020-04-09T11:15:35Z</dcterms:created>
  <dcterms:modified xsi:type="dcterms:W3CDTF">2020-04-26T21:06:42Z</dcterms:modified>
</cp:coreProperties>
</file>