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k0z5riQdys" TargetMode="External"/><Relationship Id="rId2" Type="http://schemas.openxmlformats.org/officeDocument/2006/relationships/hyperlink" Target="https://www.youtube.com/watch?v=lJ5kwx4O0N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regxbnrxgE" TargetMode="External"/><Relationship Id="rId4" Type="http://schemas.openxmlformats.org/officeDocument/2006/relationships/hyperlink" Target="https://www.youtube.com/watch?v=Y0MBijM2IG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-kosmose.com/kosmos-dlya-detei/" TargetMode="External"/><Relationship Id="rId2" Type="http://schemas.openxmlformats.org/officeDocument/2006/relationships/hyperlink" Target="https://kosmoki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llionairekids.ru/cosmos-zanyatie-dlya-dete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6&amp;v=Rh05HCBPP9M&amp;feature=emb_logo" TargetMode="External"/><Relationship Id="rId2" Type="http://schemas.openxmlformats.org/officeDocument/2006/relationships/hyperlink" Target="https://www.youtube.com/watch?time_continue=46&amp;v=o92QMX1PRd8&amp;feature=emb_log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286388"/>
            <a:ext cx="7455923" cy="71971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lv-LV" dirty="0" smtClean="0"/>
              <a:t>2019./ 2020. m.g.</a:t>
            </a:r>
          </a:p>
          <a:p>
            <a:pPr algn="r"/>
            <a:r>
              <a:rPr lang="lv-LV" dirty="0" smtClean="0"/>
              <a:t>marts</a:t>
            </a:r>
            <a:endParaRPr lang="lv-LV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71480"/>
            <a:ext cx="7826385" cy="2928958"/>
          </a:xfrm>
        </p:spPr>
        <p:txBody>
          <a:bodyPr/>
          <a:lstStyle/>
          <a:p>
            <a:pPr algn="ctr">
              <a:buNone/>
            </a:pPr>
            <a:r>
              <a:rPr lang="lv-LV" sz="3600" dirty="0" smtClean="0"/>
              <a:t>Daugavpils pilsētas 1.pirmsskola izglītības iestāde</a:t>
            </a:r>
            <a:br>
              <a:rPr lang="lv-LV" sz="3600" dirty="0" smtClean="0"/>
            </a:b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>Grupa “Rūķīši”</a:t>
            </a:r>
            <a:br>
              <a:rPr lang="lv-LV" sz="3600" dirty="0" smtClean="0"/>
            </a:b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> </a:t>
            </a:r>
            <a:endParaRPr lang="ru-RU" sz="3600" dirty="0"/>
          </a:p>
        </p:txBody>
      </p:sp>
      <p:pic>
        <p:nvPicPr>
          <p:cNvPr id="1026" name="Picture 2" descr="C:\Users\User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2947974" cy="29479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06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451119" cy="1865144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754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5649808"/>
          </a:xfrm>
        </p:spPr>
        <p:txBody>
          <a:bodyPr>
            <a:normAutofit fontScale="92500" lnSpcReduction="20000"/>
          </a:bodyPr>
          <a:lstStyle/>
          <a:p>
            <a:r>
              <a:rPr lang="lv-LV" u="sng" dirty="0">
                <a:latin typeface="+mj-lt"/>
              </a:rPr>
              <a:t>Kultūras izpratnes un pašizpausmes mākslā </a:t>
            </a:r>
            <a:r>
              <a:rPr lang="lv-LV" u="sng" dirty="0" smtClean="0">
                <a:latin typeface="+mj-lt"/>
              </a:rPr>
              <a:t>joma</a:t>
            </a:r>
            <a:r>
              <a:rPr lang="lv-LV" dirty="0" smtClean="0">
                <a:latin typeface="+mj-lt"/>
              </a:rPr>
              <a:t>: Izspēlē pašu izdomātu vai literārā darba sižetu.</a:t>
            </a:r>
            <a:r>
              <a:rPr lang="lv-LV" dirty="0" smtClean="0"/>
              <a:t>Vēro, klausās un iztelojas, rada un īsteno ideju daudzveidīgā mākslinieciskā darbībā.</a:t>
            </a:r>
          </a:p>
          <a:p>
            <a:r>
              <a:rPr lang="lv-LV" u="sng" dirty="0"/>
              <a:t>Valodu </a:t>
            </a:r>
            <a:r>
              <a:rPr lang="lv-LV" u="sng" dirty="0" smtClean="0"/>
              <a:t>joma</a:t>
            </a:r>
            <a:r>
              <a:rPr lang="lv-LV" dirty="0"/>
              <a:t>.</a:t>
            </a:r>
            <a:r>
              <a:rPr lang="lv-LV" dirty="0" smtClean="0"/>
              <a:t> </a:t>
            </a:r>
            <a:r>
              <a:rPr lang="lv-LV" dirty="0"/>
              <a:t>Piedalās sarunā,nepārtrauc </a:t>
            </a:r>
            <a:r>
              <a:rPr lang="lv-LV" dirty="0" smtClean="0"/>
              <a:t>runātāju. Atškir </a:t>
            </a:r>
            <a:r>
              <a:rPr lang="lv-LV" dirty="0"/>
              <a:t>un nosauc skaņas vārdos</a:t>
            </a:r>
            <a:r>
              <a:rPr lang="lv-LV" dirty="0" smtClean="0"/>
              <a:t>.</a:t>
            </a:r>
          </a:p>
          <a:p>
            <a:r>
              <a:rPr lang="lv-LV" u="sng" dirty="0"/>
              <a:t>Sociālā un pilsoniskā </a:t>
            </a:r>
            <a:r>
              <a:rPr lang="lv-LV" u="sng" dirty="0" smtClean="0"/>
              <a:t>joma</a:t>
            </a:r>
            <a:r>
              <a:rPr lang="lv-LV" dirty="0" smtClean="0"/>
              <a:t>: Sadarbojoties </a:t>
            </a:r>
            <a:r>
              <a:rPr lang="lv-LV" dirty="0"/>
              <a:t>īsteno kopīgu uzdevumu un vienojas par kopīgu mērķi</a:t>
            </a:r>
            <a:r>
              <a:rPr lang="lv-LV" dirty="0" smtClean="0"/>
              <a:t>.</a:t>
            </a:r>
          </a:p>
          <a:p>
            <a:r>
              <a:rPr lang="lv-LV" u="sng" dirty="0" smtClean="0"/>
              <a:t>Tehnoloģiju joma: </a:t>
            </a:r>
            <a:r>
              <a:rPr lang="lv-LV" dirty="0" smtClean="0"/>
              <a:t>Savieno detaļas un iegūst sev vēlamo konstrukcijas formu no piedāvātajiem vai paša izvēlētajiem materiāliem; pin pīnīti no 3 pavedieniem.</a:t>
            </a:r>
          </a:p>
          <a:p>
            <a:r>
              <a:rPr lang="lv-LV" u="sng" dirty="0" smtClean="0"/>
              <a:t>Dabaszinātņu joma: </a:t>
            </a:r>
            <a:r>
              <a:rPr lang="lv-LV" dirty="0" smtClean="0"/>
              <a:t>Novēro debess ķermeņus, stāsta par novēroto.</a:t>
            </a:r>
          </a:p>
          <a:p>
            <a:r>
              <a:rPr lang="lv-LV" u="sng" dirty="0" smtClean="0"/>
              <a:t>Matemātikas joma</a:t>
            </a:r>
            <a:r>
              <a:rPr lang="lv-LV" dirty="0" smtClean="0"/>
              <a:t>: Izzina ģeometriskās figūras, to skaitā telpiskus ķermeņus raksturo to formu, saista ar atpazīstamiem objektiem, vēro tos no cita skatpunkta( no augšas, no sāniem). </a:t>
            </a:r>
          </a:p>
          <a:p>
            <a:r>
              <a:rPr lang="lv-LV" u="sng" dirty="0" smtClean="0"/>
              <a:t>Veselības un fiziskās aktivitātes joma:</a:t>
            </a:r>
            <a:r>
              <a:rPr lang="lv-LV" dirty="0" smtClean="0"/>
              <a:t> Ikdienā regulāri ievēro personīgo higiēnu.</a:t>
            </a:r>
            <a:endParaRPr lang="ru-RU" dirty="0"/>
          </a:p>
          <a:p>
            <a:endParaRPr lang="ru-RU" dirty="0"/>
          </a:p>
          <a:p>
            <a:pPr marL="45720" indent="0">
              <a:buNone/>
            </a:pPr>
            <a:r>
              <a:rPr lang="lv-LV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95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32848" cy="4320480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331640" y="731520"/>
            <a:ext cx="6212160" cy="1257320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lv-LV" dirty="0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827584" y="1443841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i="1" dirty="0"/>
              <a:t>Paskatieties kopā ar bērnu vienu vai vairākas mulfilmas par šo tēmu. Tad parunājiet par to, ko bērns uzzināja. Kādi ir jautājumi</a:t>
            </a:r>
            <a:r>
              <a:rPr lang="lv-LV" i="1" dirty="0" smtClean="0"/>
              <a:t>.  </a:t>
            </a:r>
            <a:r>
              <a:rPr lang="lv-LV" i="1" dirty="0"/>
              <a:t> Piedāvājiet bērnam uzzīmēt to, ko viņam patika vai tas, ko uzzināja jauns.</a:t>
            </a:r>
            <a:endParaRPr lang="ru-RU" dirty="0"/>
          </a:p>
          <a:p>
            <a:r>
              <a:rPr lang="lv-LV" u="sng" dirty="0">
                <a:hlinkClick r:id="rId2"/>
              </a:rPr>
              <a:t>https://www.youtube.com/watch?v=lJ5kwx4O0NQ</a:t>
            </a:r>
            <a:r>
              <a:rPr lang="lv-LV" dirty="0"/>
              <a:t> </a:t>
            </a:r>
            <a:r>
              <a:rPr lang="ru-RU" dirty="0"/>
              <a:t>-география для маленьких –планета Земля</a:t>
            </a:r>
          </a:p>
          <a:p>
            <a:r>
              <a:rPr lang="ru-RU" u="sng" dirty="0">
                <a:hlinkClick r:id="rId3"/>
              </a:rPr>
              <a:t>https://www.youtube.com/watch?v=9k0z5riQdys</a:t>
            </a:r>
            <a:r>
              <a:rPr lang="ru-RU" dirty="0"/>
              <a:t>- уроки тетушки Совы</a:t>
            </a:r>
          </a:p>
          <a:p>
            <a:r>
              <a:rPr lang="ru-RU" u="sng" dirty="0">
                <a:hlinkClick r:id="rId4"/>
              </a:rPr>
              <a:t>https://www.youtube.com/watch?v=Y0MBijM2IG0</a:t>
            </a:r>
            <a:r>
              <a:rPr lang="ru-RU" dirty="0"/>
              <a:t> путешествие по планете Земля</a:t>
            </a:r>
          </a:p>
          <a:p>
            <a:r>
              <a:rPr lang="ru-RU" u="sng" dirty="0">
                <a:hlinkClick r:id="rId5"/>
              </a:rPr>
              <a:t>https://www.youtube.com/watch?v=JregxbnrxgE</a:t>
            </a:r>
            <a:r>
              <a:rPr lang="ru-RU" dirty="0"/>
              <a:t> путешествие в космос </a:t>
            </a:r>
          </a:p>
        </p:txBody>
      </p:sp>
    </p:spTree>
    <p:extLst>
      <p:ext uri="{BB962C8B-B14F-4D97-AF65-F5344CB8AC3E}">
        <p14:creationId xmlns:p14="http://schemas.microsoft.com/office/powerpoint/2010/main" xmlns="" val="17892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492896"/>
            <a:ext cx="7550224" cy="3022272"/>
          </a:xfrm>
        </p:spPr>
        <p:txBody>
          <a:bodyPr/>
          <a:lstStyle/>
          <a:p>
            <a:pPr algn="l"/>
            <a:r>
              <a:rPr lang="en-US" sz="2800" u="sng" dirty="0">
                <a:hlinkClick r:id="rId2"/>
              </a:rPr>
              <a:t>https://kosmokid.ru/</a:t>
            </a:r>
            <a:r>
              <a:rPr lang="en-US" sz="2800" dirty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lv-LV" sz="2800" dirty="0"/>
              <a:t> </a:t>
            </a:r>
            <a:r>
              <a:rPr lang="lv-LV" sz="2800" u="sng" dirty="0">
                <a:hlinkClick r:id="rId3"/>
              </a:rPr>
              <a:t>https://v-kosmose.com/kosmos-dlya-detei/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lv-LV" sz="2800" u="sng" dirty="0">
                <a:hlinkClick r:id="rId4"/>
              </a:rPr>
              <a:t>https://www.millionairekids.ru/cosmos-zanyatie-dlya-detey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31520"/>
            <a:ext cx="6356176" cy="1113304"/>
          </a:xfrm>
        </p:spPr>
        <p:txBody>
          <a:bodyPr>
            <a:normAutofit/>
          </a:bodyPr>
          <a:lstStyle/>
          <a:p>
            <a:r>
              <a:rPr lang="lv-LV" sz="2600" i="1" dirty="0"/>
              <a:t>Papildināt zināšanas par kosmosu  </a:t>
            </a:r>
            <a:endParaRPr lang="ru-RU" sz="26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4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mtClean="0"/>
              <a:t>Saules sistēma</a:t>
            </a:r>
            <a:endParaRPr lang="ru-RU"/>
          </a:p>
        </p:txBody>
      </p:sp>
      <p:pic>
        <p:nvPicPr>
          <p:cNvPr id="4" name="Объект 3" descr="http://deti-i-vnuki.ru/wp-content/uploads/2016/04/i-8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6632"/>
            <a:ext cx="6048672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539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365104"/>
            <a:ext cx="6512511" cy="2016224"/>
          </a:xfrm>
        </p:spPr>
        <p:txBody>
          <a:bodyPr/>
          <a:lstStyle/>
          <a:p>
            <a:pPr algn="ctr"/>
            <a:r>
              <a:rPr lang="lv-LV" sz="3200" dirty="0" smtClean="0"/>
              <a:t>Eksperimenti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sz="1800" dirty="0" smtClean="0"/>
              <a:t>i</a:t>
            </a:r>
            <a:r>
              <a:rPr lang="lv-LV" sz="1800" u="sng" dirty="0">
                <a:effectLst/>
                <a:hlinkClick r:id="rId2"/>
              </a:rPr>
              <a:t>https://www.youtube.com/watch?time_continue=46&amp;v=o92QMX1PRd8&amp;feature=emb_logo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lv-LV" sz="1800" u="sng" dirty="0">
                <a:effectLst/>
                <a:hlinkClick r:id="rId3"/>
              </a:rPr>
              <a:t>https://www.youtube.com/watch?time_continue=6&amp;v=Rh05HCBPP9M&amp;feature=emb_logo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 descr="О космосе детям дошкольного возраста"/>
          <p:cNvPicPr>
            <a:picLocks noGrp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131" y="731838"/>
            <a:ext cx="5278537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178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/>
              <a:t>Krāso un uzraksti planētu nosaukumu</a:t>
            </a:r>
            <a:endParaRPr lang="ru-RU" sz="3200" dirty="0"/>
          </a:p>
        </p:txBody>
      </p:sp>
      <p:pic>
        <p:nvPicPr>
          <p:cNvPr id="4" name="Объект 3" descr="https://naurok.com.ua/uploads/blog/%D1%801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26469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928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izkrāso</a:t>
            </a:r>
            <a:endParaRPr lang="ru-RU" dirty="0"/>
          </a:p>
        </p:txBody>
      </p:sp>
      <p:pic>
        <p:nvPicPr>
          <p:cNvPr id="4" name="Объект 3" descr="https://i2.wp.com/pandaland.kz/uploads/FILES/06e/06e282e12755d2562a4a722282dd872f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472608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3277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scontent.frix4-1.fna.fbcdn.net/v/t1.15752-9/93821259_979274589141336_2480920719605628928_n.jpg?_nc_cat=104&amp;_nc_sid=b96e70&amp;_nc_ohc=g6I6z3KSo88AX_TJSjW&amp;_nc_ht=scontent.frix4-1.fna&amp;oh=98db590cefc849f5f57b2d3eeddb3bff&amp;oe=5EC31C1D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6270169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</TotalTime>
  <Words>168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Воздушный поток</vt:lpstr>
      <vt:lpstr>Daugavpils pilsētas 1.pirmsskola izglītības iestāde   Grupa “Rūķīši”    </vt:lpstr>
      <vt:lpstr>Slide 2</vt:lpstr>
      <vt:lpstr>   </vt:lpstr>
      <vt:lpstr>https://kosmokid.ru/   https://v-kosmose.com/kosmos-dlya-detei/ https://www.millionairekids.ru/cosmos-zanyatie-dlya-detey</vt:lpstr>
      <vt:lpstr>Saules sistēma</vt:lpstr>
      <vt:lpstr>Eksperimenti ihttps://www.youtube.com/watch?time_continue=46&amp;v=o92QMX1PRd8&amp;feature=emb_logo https://www.youtube.com/watch?time_continue=6&amp;v=Rh05HCBPP9M&amp;feature=emb_logo </vt:lpstr>
      <vt:lpstr>Krāso un uzraksti planētu nosaukumu</vt:lpstr>
      <vt:lpstr>izkrāso</vt:lpstr>
      <vt:lpstr>Slide 9</vt:lpstr>
      <vt:lpstr>Paldies par uzmanību!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 7.grupa</dc:title>
  <dc:creator>Natali Krasnakova</dc:creator>
  <cp:lastModifiedBy>Windows User</cp:lastModifiedBy>
  <cp:revision>22</cp:revision>
  <dcterms:created xsi:type="dcterms:W3CDTF">2020-04-27T16:16:29Z</dcterms:created>
  <dcterms:modified xsi:type="dcterms:W3CDTF">2020-04-28T07:42:10Z</dcterms:modified>
</cp:coreProperties>
</file>